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C5_33A2A173.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36" r:id="rId2"/>
    <p:sldId id="421" r:id="rId3"/>
    <p:sldId id="460" r:id="rId4"/>
    <p:sldId id="447" r:id="rId5"/>
    <p:sldId id="440" r:id="rId6"/>
    <p:sldId id="453" r:id="rId7"/>
    <p:sldId id="446" r:id="rId8"/>
    <p:sldId id="441" r:id="rId9"/>
    <p:sldId id="290" r:id="rId10"/>
    <p:sldId id="449" r:id="rId11"/>
    <p:sldId id="388" r:id="rId12"/>
    <p:sldId id="458" r:id="rId13"/>
    <p:sldId id="461" r:id="rId14"/>
    <p:sldId id="335" r:id="rId15"/>
  </p:sldIdLst>
  <p:sldSz cx="12801600" cy="9601200" type="A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A9DC2C-21C2-F005-4FDF-D30F1B41ABB2}" name="Raheela Daud" initials="RD" userId="S::Raheela.Daud@penna.com::b387d019-ce85-4f30-8369-52b6809de7c7" providerId="AD"/>
  <p188:author id="{0EA6CD55-9CA9-41EE-281B-CC4F6E8866C3}" name="Natasha Harris" initials="NH" userId="S::nharris@gamblingcommission.gov.uk::701b211c-85b2-4b0e-aa7c-f45ddefd1c5d" providerId="AD"/>
  <p188:author id="{81F5CC67-E18A-CD0D-D0F5-7B809989A671}" name="Kamen Hulbert" initials="KH" userId="S::khulbert@gamblingcommission.gov.uk::450ac5c7-672a-46cc-a714-8db1c7bab25c" providerId="AD"/>
  <p188:author id="{193ED0AC-BD9F-815A-DCA3-76A5BA034840}" name="Rachael Morris" initials="RM" userId="S::Rachael.Morris@penna.com::a928e73f-64c3-4b88-9444-72c4d021c8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4E1"/>
    <a:srgbClr val="125169"/>
    <a:srgbClr val="5F2167"/>
    <a:srgbClr val="E13EAF"/>
    <a:srgbClr val="000000"/>
    <a:srgbClr val="AA3367"/>
    <a:srgbClr val="CFC7C5"/>
    <a:srgbClr val="521848"/>
    <a:srgbClr val="009AB3"/>
    <a:srgbClr val="D9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77928-C6CD-B3AE-3705-426AA7E569CC}" v="214" dt="2026-02-09T14:54:08.33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 styleId="{B301B821-A1FF-4177-AEE7-76D212191A09}" styleName="">
    <a:wholeTbl>
      <a:tcTxStyle>
        <a:font>
          <a:latin typeface="+mn-lt"/>
          <a:ea typeface="+mn-ea"/>
          <a:cs typeface="+mn-cs"/>
        </a:font>
        <a:srgbClr val="000000"/>
      </a:tcTxStyle>
      <a:tcStyle>
        <a:tcBdr>
          <a:left>
            <a:ln w="12701" cap="flat" cmpd="sng" algn="ctr">
              <a:solidFill>
                <a:srgbClr val="156082"/>
              </a:solidFill>
              <a:prstDash val="solid"/>
              <a:round/>
              <a:headEnd type="none" w="med" len="med"/>
              <a:tailEnd type="none" w="med" len="med"/>
            </a:ln>
          </a:left>
          <a:right>
            <a:ln w="12701" cap="flat" cmpd="sng" algn="ctr">
              <a:solidFill>
                <a:srgbClr val="156082"/>
              </a:solidFill>
              <a:prstDash val="solid"/>
              <a:round/>
              <a:headEnd type="none" w="med" len="med"/>
              <a:tailEnd type="none" w="med" len="med"/>
            </a:ln>
          </a:right>
          <a:top>
            <a:ln w="12701" cap="flat" cmpd="sng" algn="ctr">
              <a:solidFill>
                <a:srgbClr val="156082"/>
              </a:solidFill>
              <a:prstDash val="solid"/>
              <a:round/>
              <a:headEnd type="none" w="med" len="med"/>
              <a:tailEnd type="none" w="med" len="med"/>
            </a:ln>
          </a:top>
          <a:bottom>
            <a:ln w="12701" cap="flat" cmpd="sng" algn="ctr">
              <a:solidFill>
                <a:srgbClr val="156082"/>
              </a:solidFill>
              <a:prstDash val="solid"/>
              <a:round/>
              <a:headEnd type="none" w="med" len="med"/>
              <a:tailEnd type="none" w="med" len="med"/>
            </a:ln>
          </a:bottom>
        </a:tcBdr>
        <a:fill>
          <a:solidFill>
            <a:srgbClr val="FFFFFF"/>
          </a:solidFill>
        </a:fill>
      </a:tcStyle>
    </a:wholeTbl>
    <a:band1H>
      <a:tcStyle>
        <a:tcBdr/>
        <a:fill>
          <a:solidFill>
            <a:srgbClr val="E7EAED"/>
          </a:solidFill>
        </a:fill>
      </a:tcStyle>
    </a:band1H>
    <a:band1V>
      <a:tcStyle>
        <a:tcBdr/>
        <a:fill>
          <a:solidFill>
            <a:srgbClr val="E7EAE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156082"/>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156082"/>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F1E8"/>
          </a:solidFill>
        </a:fill>
      </a:tcStyle>
    </a:wholeTbl>
    <a:band1H>
      <a:tcStyle>
        <a:tcBdr/>
        <a:fill>
          <a:solidFill>
            <a:srgbClr val="D0E1CD"/>
          </a:solidFill>
        </a:fill>
      </a:tcStyle>
    </a:band1H>
    <a:band2H>
      <a:tcStyle>
        <a:tcBdr/>
      </a:tcStyle>
    </a:band2H>
    <a:band1V>
      <a:tcStyle>
        <a:tcBdr/>
        <a:fill>
          <a:solidFill>
            <a:srgbClr val="D0E1CD"/>
          </a:solidFill>
        </a:fill>
      </a:tcStyle>
    </a:band1V>
    <a:band2V>
      <a:tcStyle>
        <a:tcBdr/>
      </a:tcStyle>
    </a:band2V>
    <a:lastCol>
      <a:tcTxStyle b="on">
        <a:font>
          <a:latin typeface="+mn-lt"/>
          <a:ea typeface="+mn-ea"/>
          <a:cs typeface="+mn-cs"/>
        </a:font>
        <a:srgbClr val="FFFFFF"/>
      </a:tcTxStyle>
      <a:tcStyle>
        <a:tcBdr/>
        <a:fill>
          <a:solidFill>
            <a:srgbClr val="4EA72E"/>
          </a:solidFill>
        </a:fill>
      </a:tcStyle>
    </a:lastCol>
    <a:firstCol>
      <a:tcTxStyle b="on">
        <a:font>
          <a:latin typeface="+mn-lt"/>
          <a:ea typeface="+mn-ea"/>
          <a:cs typeface="+mn-cs"/>
        </a:font>
        <a:srgbClr val="FFFFFF"/>
      </a:tcTxStyle>
      <a:tcStyle>
        <a:tcBdr/>
        <a:fill>
          <a:solidFill>
            <a:srgbClr val="4EA72E"/>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EA72E"/>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EA72E"/>
          </a:solidFill>
        </a:fill>
      </a:tcStyle>
    </a:firstRow>
  </a:tblStyle>
  <a:tblStyle styleId="{D113A9D2-9D6B-4929-AA2D-F23B5EE8CBE7}" styleName="">
    <a:wholeTbl>
      <a:tcTxStyle>
        <a:font>
          <a:latin typeface="+mn-lt"/>
          <a:ea typeface="+mn-ea"/>
          <a:cs typeface="+mn-cs"/>
        </a:font>
        <a:srgbClr val="FFFFFF"/>
      </a:tcTxStyle>
      <a:tcStyle>
        <a:tcBdr>
          <a:left>
            <a:ln w="3172" cap="flat" cmpd="sng" algn="ctr">
              <a:solidFill>
                <a:srgbClr val="BCC5CD"/>
              </a:solidFill>
              <a:prstDash val="solid"/>
              <a:round/>
              <a:headEnd type="none" w="med" len="med"/>
              <a:tailEnd type="none" w="med" len="med"/>
            </a:ln>
          </a:left>
          <a:right>
            <a:ln w="3172" cap="flat" cmpd="sng" algn="ctr">
              <a:solidFill>
                <a:srgbClr val="BCC5CD"/>
              </a:solidFill>
              <a:prstDash val="solid"/>
              <a:round/>
              <a:headEnd type="none" w="med" len="med"/>
              <a:tailEnd type="none" w="med" len="med"/>
            </a:ln>
          </a:right>
          <a:top>
            <a:ln w="3172" cap="flat" cmpd="sng" algn="ctr">
              <a:solidFill>
                <a:srgbClr val="BCC5CD"/>
              </a:solidFill>
              <a:prstDash val="solid"/>
              <a:round/>
              <a:headEnd type="none" w="med" len="med"/>
              <a:tailEnd type="none" w="med" len="med"/>
            </a:ln>
          </a:top>
          <a:bottom>
            <a:ln w="3172" cap="flat" cmpd="sng" algn="ctr">
              <a:solidFill>
                <a:srgbClr val="BCC5CD"/>
              </a:solidFill>
              <a:prstDash val="solid"/>
              <a:round/>
              <a:headEnd type="none" w="med" len="med"/>
              <a:tailEnd type="none" w="med" len="med"/>
            </a:ln>
          </a:bottom>
        </a:tcBdr>
        <a:fill>
          <a:solidFill>
            <a:srgbClr val="156082"/>
          </a:solidFill>
        </a:fill>
      </a:tcStyle>
    </a:wholeTbl>
    <a:band1H>
      <a:tcStyle>
        <a:tcBdr/>
        <a:fill>
          <a:solidFill>
            <a:srgbClr val="FFFFFF"/>
          </a:solidFill>
        </a:fill>
      </a:tcStyle>
    </a:band1H>
    <a:band1V>
      <a:tcStyle>
        <a:tcBdr/>
        <a:fill>
          <a:solidFill>
            <a:srgbClr val="FFFFFF"/>
          </a:solidFill>
        </a:fill>
      </a:tcStyle>
    </a:band1V>
    <a:lastCol>
      <a:tcTxStyle b="on">
        <a:font>
          <a:latin typeface=""/>
          <a:ea typeface=""/>
          <a:cs typeface=""/>
        </a:font>
      </a:tcTxStyle>
      <a:tcStyle>
        <a:tcBdr>
          <a:left>
            <a:ln w="3172" cap="flat" cmpd="sng" algn="ctr">
              <a:solidFill>
                <a:srgbClr val="FFFFFF"/>
              </a:solidFill>
              <a:prstDash val="solid"/>
              <a:round/>
              <a:headEnd type="none" w="med" len="med"/>
              <a:tailEnd type="none" w="med" len="med"/>
            </a:ln>
          </a:left>
        </a:tcBdr>
        <a:fill>
          <a:solidFill>
            <a:srgbClr val="156082"/>
          </a:solidFill>
        </a:fill>
      </a:tcStyle>
    </a:lastCol>
    <a:firstCol>
      <a:tcTxStyle b="on">
        <a:font>
          <a:latin typeface=""/>
          <a:ea typeface=""/>
          <a:cs typeface=""/>
        </a:font>
      </a:tcTxStyle>
      <a:tcStyle>
        <a:tcBdr>
          <a:right>
            <a:ln w="3172" cap="flat" cmpd="sng" algn="ctr">
              <a:solidFill>
                <a:srgbClr val="FFFFFF"/>
              </a:solidFill>
              <a:prstDash val="solid"/>
              <a:round/>
              <a:headEnd type="none" w="med" len="med"/>
              <a:tailEnd type="none" w="med" len="med"/>
            </a:ln>
          </a:right>
        </a:tcBdr>
        <a:fill>
          <a:solidFill>
            <a:srgbClr val="156082"/>
          </a:solidFill>
        </a:fill>
      </a:tcStyle>
    </a:firstCol>
    <a:lastRow>
      <a:tcTxStyle b="on">
        <a:font>
          <a:latin typeface=""/>
          <a:ea typeface=""/>
          <a:cs typeface=""/>
        </a:font>
      </a:tcTxStyle>
      <a:tcStyle>
        <a:tcBdr>
          <a:top>
            <a:ln w="3172"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
          <a:ea typeface=""/>
          <a:cs typeface=""/>
        </a:font>
      </a:tcTxStyle>
      <a:tcStyle>
        <a:tcBdr>
          <a:bottom>
            <a:ln w="3172" cap="flat" cmpd="sng" algn="ctr">
              <a:solidFill>
                <a:srgbClr val="FFFFFF"/>
              </a:solidFill>
              <a:prstDash val="solid"/>
              <a:round/>
              <a:headEnd type="none" w="med" len="med"/>
              <a:tailEnd type="none" w="med" len="med"/>
            </a:ln>
          </a:bottom>
        </a:tcBdr>
        <a:fill>
          <a:solidFill>
            <a:srgbClr val="15608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5033" autoAdjust="0"/>
  </p:normalViewPr>
  <p:slideViewPr>
    <p:cSldViewPr snapToGrid="0">
      <p:cViewPr varScale="1">
        <p:scale>
          <a:sx n="42" d="100"/>
          <a:sy n="42" d="100"/>
        </p:scale>
        <p:origin x="1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modernComment_1C5_33A2A173.xml><?xml version="1.0" encoding="utf-8"?>
<p188:cmLst xmlns:a="http://schemas.openxmlformats.org/drawingml/2006/main" xmlns:r="http://schemas.openxmlformats.org/officeDocument/2006/relationships" xmlns:p188="http://schemas.microsoft.com/office/powerpoint/2018/8/main">
  <p188:cm id="{BC827C9D-14C9-4977-B6C2-A0D59F9299A6}" authorId="{81F5CC67-E18A-CD0D-D0F5-7B809989A671}" status="resolved" created="2026-02-03T21:17:41.335" complete="100000">
    <ac:txMkLst xmlns:ac="http://schemas.microsoft.com/office/drawing/2013/main/command">
      <pc:docMk xmlns:pc="http://schemas.microsoft.com/office/powerpoint/2013/main/command"/>
      <pc:sldMk xmlns:pc="http://schemas.microsoft.com/office/powerpoint/2013/main/command" cId="866296179" sldId="453"/>
      <ac:spMk id="7" creationId="{1D768E61-FFC8-CA24-8AD1-8DBFE6A26C41}"/>
      <ac:txMk cp="1382" len="35">
        <ac:context len="1418" hash="589109569"/>
      </ac:txMk>
    </ac:txMkLst>
    <p188:pos x="2972724" y="3947901"/>
    <p188:txBody>
      <a:bodyPr/>
      <a:lstStyle/>
      <a:p>
        <a:r>
          <a:rPr lang="en-GB"/>
          <a:t>To amend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DD985-FFA2-4A79-BD53-6CD2A174455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68021468-C86C-4861-B27F-816A4977213C}">
      <dgm:prSet phldrT="[Text]"/>
      <dgm:spPr/>
      <dgm:t>
        <a:bodyPr/>
        <a:lstStyle/>
        <a:p>
          <a:pPr rtl="0"/>
          <a:r>
            <a:rPr lang="en-GB" dirty="0"/>
            <a:t>Director of Governance</a:t>
          </a:r>
          <a:r>
            <a:rPr lang="en-GB" dirty="0">
              <a:latin typeface="Aptos Display" panose="02110004020202020204"/>
            </a:rPr>
            <a:t> &amp; Assurance</a:t>
          </a:r>
          <a:endParaRPr lang="en-GB" dirty="0"/>
        </a:p>
      </dgm:t>
    </dgm:pt>
    <dgm:pt modelId="{88FAEAA1-D751-49FE-A6D4-AA47FB1D2A74}" type="parTrans" cxnId="{AE1132BC-22F7-4575-8E5D-5E3CDE2D2F07}">
      <dgm:prSet/>
      <dgm:spPr/>
      <dgm:t>
        <a:bodyPr/>
        <a:lstStyle/>
        <a:p>
          <a:endParaRPr lang="en-GB"/>
        </a:p>
      </dgm:t>
    </dgm:pt>
    <dgm:pt modelId="{011FD5FE-7A8E-4713-8A76-2CE85E07F4FB}" type="sibTrans" cxnId="{AE1132BC-22F7-4575-8E5D-5E3CDE2D2F07}">
      <dgm:prSet/>
      <dgm:spPr/>
      <dgm:t>
        <a:bodyPr/>
        <a:lstStyle/>
        <a:p>
          <a:endParaRPr lang="en-GB"/>
        </a:p>
      </dgm:t>
    </dgm:pt>
    <dgm:pt modelId="{82E1648C-4C80-4841-A933-35ACDBA4DD25}">
      <dgm:prSet/>
      <dgm:spPr/>
      <dgm:t>
        <a:bodyPr/>
        <a:lstStyle/>
        <a:p>
          <a:r>
            <a:rPr lang="en-GB" dirty="0"/>
            <a:t>Head of Secretariat</a:t>
          </a:r>
        </a:p>
      </dgm:t>
    </dgm:pt>
    <dgm:pt modelId="{C268C17C-336F-483F-83D7-E1211CFBEC45}" type="parTrans" cxnId="{6620F74B-ADCD-4E0A-9B4D-6BA08240AF69}">
      <dgm:prSet/>
      <dgm:spPr/>
      <dgm:t>
        <a:bodyPr/>
        <a:lstStyle/>
        <a:p>
          <a:endParaRPr lang="en-GB"/>
        </a:p>
      </dgm:t>
    </dgm:pt>
    <dgm:pt modelId="{F6FE1F62-9A06-48FA-BF94-B3C900973F9B}" type="sibTrans" cxnId="{6620F74B-ADCD-4E0A-9B4D-6BA08240AF69}">
      <dgm:prSet/>
      <dgm:spPr/>
      <dgm:t>
        <a:bodyPr/>
        <a:lstStyle/>
        <a:p>
          <a:endParaRPr lang="en-GB"/>
        </a:p>
      </dgm:t>
    </dgm:pt>
    <dgm:pt modelId="{C6551E28-72C3-4CC7-85CC-DA063D666CF9}">
      <dgm:prSet/>
      <dgm:spPr/>
      <dgm:t>
        <a:bodyPr/>
        <a:lstStyle/>
        <a:p>
          <a:pPr rtl="0"/>
          <a:r>
            <a:rPr lang="en-GB" dirty="0"/>
            <a:t>Head of</a:t>
          </a:r>
          <a:r>
            <a:rPr lang="en-GB" dirty="0">
              <a:latin typeface="Calibri Light" panose="020F0302020204030204"/>
            </a:rPr>
            <a:t> </a:t>
          </a:r>
          <a:r>
            <a:rPr lang="en-GB" dirty="0"/>
            <a:t> Information Compliance</a:t>
          </a:r>
        </a:p>
      </dgm:t>
    </dgm:pt>
    <dgm:pt modelId="{FD583E03-E08C-4D0D-8E8F-BF636A8DF558}" type="parTrans" cxnId="{AAC04AE9-6446-444B-840D-2339FAE8CB10}">
      <dgm:prSet/>
      <dgm:spPr/>
      <dgm:t>
        <a:bodyPr/>
        <a:lstStyle/>
        <a:p>
          <a:endParaRPr lang="en-GB"/>
        </a:p>
      </dgm:t>
    </dgm:pt>
    <dgm:pt modelId="{F741A2D3-9310-4DF1-9247-25E7DA7CEAF5}" type="sibTrans" cxnId="{AAC04AE9-6446-444B-840D-2339FAE8CB10}">
      <dgm:prSet/>
      <dgm:spPr/>
      <dgm:t>
        <a:bodyPr/>
        <a:lstStyle/>
        <a:p>
          <a:endParaRPr lang="en-GB"/>
        </a:p>
      </dgm:t>
    </dgm:pt>
    <dgm:pt modelId="{3459985B-CD04-46DD-BFBC-57C81360E690}">
      <dgm:prSet/>
      <dgm:spPr/>
      <dgm:t>
        <a:bodyPr/>
        <a:lstStyle/>
        <a:p>
          <a:r>
            <a:rPr lang="en-GB" dirty="0"/>
            <a:t>Senior Manager Governance and Risk</a:t>
          </a:r>
        </a:p>
      </dgm:t>
    </dgm:pt>
    <dgm:pt modelId="{997523B2-C714-4D03-8CE1-12D7EB01F946}" type="parTrans" cxnId="{89DF5A78-5445-4261-A24A-121C52ED9060}">
      <dgm:prSet/>
      <dgm:spPr/>
      <dgm:t>
        <a:bodyPr/>
        <a:lstStyle/>
        <a:p>
          <a:endParaRPr lang="en-GB"/>
        </a:p>
      </dgm:t>
    </dgm:pt>
    <dgm:pt modelId="{2D5F350C-D579-4143-9E7F-BF2E550550D3}" type="sibTrans" cxnId="{89DF5A78-5445-4261-A24A-121C52ED9060}">
      <dgm:prSet/>
      <dgm:spPr/>
      <dgm:t>
        <a:bodyPr/>
        <a:lstStyle/>
        <a:p>
          <a:endParaRPr lang="en-GB"/>
        </a:p>
      </dgm:t>
    </dgm:pt>
    <dgm:pt modelId="{3AD62C4C-F80E-45CC-9213-8647B6E8C6C7}">
      <dgm:prSet/>
      <dgm:spPr/>
      <dgm:t>
        <a:bodyPr/>
        <a:lstStyle/>
        <a:p>
          <a:pPr rtl="0"/>
          <a:r>
            <a:rPr lang="en-GB" dirty="0"/>
            <a:t>Lived Experience Co-Ordinator</a:t>
          </a:r>
          <a:r>
            <a:rPr lang="en-GB" dirty="0">
              <a:latin typeface="Calibri Light" panose="020F0302020204030204"/>
            </a:rPr>
            <a:t> (0.8 FTE)</a:t>
          </a:r>
          <a:endParaRPr lang="en-GB" dirty="0"/>
        </a:p>
      </dgm:t>
    </dgm:pt>
    <dgm:pt modelId="{D3983D9C-B577-4072-878A-D27CFE6E1E16}" type="parTrans" cxnId="{2D9535ED-0579-4A56-A811-292D7F9E46AE}">
      <dgm:prSet/>
      <dgm:spPr/>
      <dgm:t>
        <a:bodyPr/>
        <a:lstStyle/>
        <a:p>
          <a:endParaRPr lang="en-GB"/>
        </a:p>
      </dgm:t>
    </dgm:pt>
    <dgm:pt modelId="{55E18E14-DF2D-423F-8E9E-7954DE010EDD}" type="sibTrans" cxnId="{2D9535ED-0579-4A56-A811-292D7F9E46AE}">
      <dgm:prSet/>
      <dgm:spPr/>
      <dgm:t>
        <a:bodyPr/>
        <a:lstStyle/>
        <a:p>
          <a:endParaRPr lang="en-GB"/>
        </a:p>
      </dgm:t>
    </dgm:pt>
    <dgm:pt modelId="{C01B39BD-2B82-4688-B6BC-37AC92C29D2C}">
      <dgm:prSet/>
      <dgm:spPr/>
      <dgm:t>
        <a:bodyPr/>
        <a:lstStyle/>
        <a:p>
          <a:r>
            <a:rPr lang="en-GB" dirty="0"/>
            <a:t>Records Manager</a:t>
          </a:r>
        </a:p>
      </dgm:t>
    </dgm:pt>
    <dgm:pt modelId="{157B6629-CF51-41F1-A794-139B6C54B66A}" type="parTrans" cxnId="{8841F197-6FA7-46F4-82D9-00688957296A}">
      <dgm:prSet/>
      <dgm:spPr/>
      <dgm:t>
        <a:bodyPr/>
        <a:lstStyle/>
        <a:p>
          <a:endParaRPr lang="en-GB"/>
        </a:p>
      </dgm:t>
    </dgm:pt>
    <dgm:pt modelId="{A6924213-8A1A-41A3-9A0C-693961538EE4}" type="sibTrans" cxnId="{8841F197-6FA7-46F4-82D9-00688957296A}">
      <dgm:prSet/>
      <dgm:spPr/>
      <dgm:t>
        <a:bodyPr/>
        <a:lstStyle/>
        <a:p>
          <a:endParaRPr lang="en-GB"/>
        </a:p>
      </dgm:t>
    </dgm:pt>
    <dgm:pt modelId="{C6B40CB8-FF3E-4BB0-82ED-67B2B529BC05}">
      <dgm:prSet/>
      <dgm:spPr/>
      <dgm:t>
        <a:bodyPr/>
        <a:lstStyle/>
        <a:p>
          <a:r>
            <a:rPr lang="en-GB" dirty="0"/>
            <a:t>Information Governance Manager</a:t>
          </a:r>
        </a:p>
      </dgm:t>
    </dgm:pt>
    <dgm:pt modelId="{066A2095-E1A5-4FB0-B32A-3554379C2103}" type="parTrans" cxnId="{D0938D57-73DB-42CC-BCE4-7F6FA0B561FB}">
      <dgm:prSet/>
      <dgm:spPr/>
      <dgm:t>
        <a:bodyPr/>
        <a:lstStyle/>
        <a:p>
          <a:endParaRPr lang="en-GB"/>
        </a:p>
      </dgm:t>
    </dgm:pt>
    <dgm:pt modelId="{CF0C50AC-2B1E-45DD-9DBE-550448A41C8B}" type="sibTrans" cxnId="{D0938D57-73DB-42CC-BCE4-7F6FA0B561FB}">
      <dgm:prSet/>
      <dgm:spPr/>
      <dgm:t>
        <a:bodyPr/>
        <a:lstStyle/>
        <a:p>
          <a:endParaRPr lang="en-GB"/>
        </a:p>
      </dgm:t>
    </dgm:pt>
    <dgm:pt modelId="{4B5B6615-0A5E-48B0-AD9B-64D3C185A8F3}">
      <dgm:prSet/>
      <dgm:spPr/>
      <dgm:t>
        <a:bodyPr/>
        <a:lstStyle/>
        <a:p>
          <a:r>
            <a:rPr lang="en-GB" dirty="0"/>
            <a:t>Information Governance Manager</a:t>
          </a:r>
        </a:p>
      </dgm:t>
    </dgm:pt>
    <dgm:pt modelId="{60614797-3BAA-463C-8AEB-C6004EC2886F}" type="parTrans" cxnId="{59A54BB6-ED88-444A-8ED4-C44120F07D53}">
      <dgm:prSet/>
      <dgm:spPr/>
      <dgm:t>
        <a:bodyPr/>
        <a:lstStyle/>
        <a:p>
          <a:endParaRPr lang="en-GB"/>
        </a:p>
      </dgm:t>
    </dgm:pt>
    <dgm:pt modelId="{6407670A-4ED2-4063-B502-B1C009032D94}" type="sibTrans" cxnId="{59A54BB6-ED88-444A-8ED4-C44120F07D53}">
      <dgm:prSet/>
      <dgm:spPr/>
      <dgm:t>
        <a:bodyPr/>
        <a:lstStyle/>
        <a:p>
          <a:endParaRPr lang="en-GB"/>
        </a:p>
      </dgm:t>
    </dgm:pt>
    <dgm:pt modelId="{B754799F-CD4F-41AE-916E-06C40467A688}">
      <dgm:prSet/>
      <dgm:spPr/>
      <dgm:t>
        <a:bodyPr/>
        <a:lstStyle/>
        <a:p>
          <a:r>
            <a:rPr lang="en-GB" dirty="0"/>
            <a:t>Governance Manager</a:t>
          </a:r>
        </a:p>
      </dgm:t>
    </dgm:pt>
    <dgm:pt modelId="{3AA62BFB-C6C3-45A5-A36F-59C113731465}" type="parTrans" cxnId="{4F16F408-7D77-4956-8127-9584BCF799DD}">
      <dgm:prSet/>
      <dgm:spPr/>
      <dgm:t>
        <a:bodyPr/>
        <a:lstStyle/>
        <a:p>
          <a:endParaRPr lang="en-GB"/>
        </a:p>
      </dgm:t>
    </dgm:pt>
    <dgm:pt modelId="{8D1828F9-C445-408A-B870-C3960EA86D43}" type="sibTrans" cxnId="{4F16F408-7D77-4956-8127-9584BCF799DD}">
      <dgm:prSet/>
      <dgm:spPr/>
      <dgm:t>
        <a:bodyPr/>
        <a:lstStyle/>
        <a:p>
          <a:endParaRPr lang="en-GB"/>
        </a:p>
      </dgm:t>
    </dgm:pt>
    <dgm:pt modelId="{D63876BC-7E07-4D11-92E2-DE51D2E4C6F3}">
      <dgm:prSet/>
      <dgm:spPr/>
      <dgm:t>
        <a:bodyPr/>
        <a:lstStyle/>
        <a:p>
          <a:r>
            <a:rPr lang="en-GB" dirty="0"/>
            <a:t>Vacant</a:t>
          </a:r>
        </a:p>
        <a:p>
          <a:r>
            <a:rPr lang="en-GB" dirty="0"/>
            <a:t>Governance Manager</a:t>
          </a:r>
        </a:p>
        <a:p>
          <a:endParaRPr lang="en-GB" dirty="0"/>
        </a:p>
      </dgm:t>
    </dgm:pt>
    <dgm:pt modelId="{4ECDEF1B-4987-4852-BB69-6D5AE098FB60}" type="parTrans" cxnId="{9192D049-F60A-4EF1-9D90-8A7C8B1693FB}">
      <dgm:prSet/>
      <dgm:spPr/>
      <dgm:t>
        <a:bodyPr/>
        <a:lstStyle/>
        <a:p>
          <a:endParaRPr lang="en-GB"/>
        </a:p>
      </dgm:t>
    </dgm:pt>
    <dgm:pt modelId="{982411B1-80ED-4D1C-A02E-F5BEF92BDBE3}" type="sibTrans" cxnId="{9192D049-F60A-4EF1-9D90-8A7C8B1693FB}">
      <dgm:prSet/>
      <dgm:spPr/>
      <dgm:t>
        <a:bodyPr/>
        <a:lstStyle/>
        <a:p>
          <a:endParaRPr lang="en-GB"/>
        </a:p>
      </dgm:t>
    </dgm:pt>
    <dgm:pt modelId="{D336852E-B8C8-459D-B953-FA2A224F86CB}">
      <dgm:prSet/>
      <dgm:spPr/>
      <dgm:t>
        <a:bodyPr/>
        <a:lstStyle/>
        <a:p>
          <a:r>
            <a:rPr lang="en-GB" dirty="0"/>
            <a:t>Risk and Assurance  Manager</a:t>
          </a:r>
        </a:p>
      </dgm:t>
    </dgm:pt>
    <dgm:pt modelId="{03D6348D-196D-4BFD-8112-8403C244179C}" type="parTrans" cxnId="{8CF4EA10-1C07-494D-BDF1-97021E7730BE}">
      <dgm:prSet/>
      <dgm:spPr/>
      <dgm:t>
        <a:bodyPr/>
        <a:lstStyle/>
        <a:p>
          <a:endParaRPr lang="en-GB"/>
        </a:p>
      </dgm:t>
    </dgm:pt>
    <dgm:pt modelId="{4E21F0DF-9638-4468-AEF1-A6E4AD0BDEB5}" type="sibTrans" cxnId="{8CF4EA10-1C07-494D-BDF1-97021E7730BE}">
      <dgm:prSet/>
      <dgm:spPr/>
      <dgm:t>
        <a:bodyPr/>
        <a:lstStyle/>
        <a:p>
          <a:endParaRPr lang="en-GB"/>
        </a:p>
      </dgm:t>
    </dgm:pt>
    <dgm:pt modelId="{EC87B5E0-34A4-4157-BE41-644A23B400F4}">
      <dgm:prSet/>
      <dgm:spPr/>
      <dgm:t>
        <a:bodyPr/>
        <a:lstStyle/>
        <a:p>
          <a:pPr rtl="0"/>
          <a:r>
            <a:rPr lang="en-GB" dirty="0"/>
            <a:t>Stakeholder Governance Manager</a:t>
          </a:r>
          <a:r>
            <a:rPr lang="en-GB" dirty="0">
              <a:latin typeface="Calibri Light" panose="020F0302020204030204"/>
            </a:rPr>
            <a:t> (0.8 FTE)</a:t>
          </a:r>
          <a:endParaRPr lang="en-GB" dirty="0"/>
        </a:p>
      </dgm:t>
    </dgm:pt>
    <dgm:pt modelId="{FC9E9A66-A107-4AF0-8291-F7F8EAADE0A5}" type="parTrans" cxnId="{3A0F00D0-C0B5-4969-9BCD-A978C299E40A}">
      <dgm:prSet/>
      <dgm:spPr/>
      <dgm:t>
        <a:bodyPr/>
        <a:lstStyle/>
        <a:p>
          <a:endParaRPr lang="en-GB"/>
        </a:p>
      </dgm:t>
    </dgm:pt>
    <dgm:pt modelId="{9ECA5F0E-A92D-4F2A-AE0A-2FD34208DC24}" type="sibTrans" cxnId="{3A0F00D0-C0B5-4969-9BCD-A978C299E40A}">
      <dgm:prSet/>
      <dgm:spPr/>
      <dgm:t>
        <a:bodyPr/>
        <a:lstStyle/>
        <a:p>
          <a:endParaRPr lang="en-GB"/>
        </a:p>
      </dgm:t>
    </dgm:pt>
    <dgm:pt modelId="{1521922B-0083-4383-9DB9-B3B9BD72DA45}">
      <dgm:prSet/>
      <dgm:spPr/>
      <dgm:t>
        <a:bodyPr/>
        <a:lstStyle/>
        <a:p>
          <a:r>
            <a:rPr lang="en-GB" dirty="0"/>
            <a:t>Governance Officer</a:t>
          </a:r>
        </a:p>
      </dgm:t>
    </dgm:pt>
    <dgm:pt modelId="{B8AD0C02-E261-48C8-B856-56F40A04D8D8}" type="parTrans" cxnId="{C2B2BC8C-AA38-4589-A283-49A7208B0E2B}">
      <dgm:prSet/>
      <dgm:spPr/>
      <dgm:t>
        <a:bodyPr/>
        <a:lstStyle/>
        <a:p>
          <a:endParaRPr lang="en-GB"/>
        </a:p>
      </dgm:t>
    </dgm:pt>
    <dgm:pt modelId="{1C01836A-3966-47AC-BBC7-8A4EF7D37628}" type="sibTrans" cxnId="{C2B2BC8C-AA38-4589-A283-49A7208B0E2B}">
      <dgm:prSet/>
      <dgm:spPr/>
      <dgm:t>
        <a:bodyPr/>
        <a:lstStyle/>
        <a:p>
          <a:endParaRPr lang="en-GB"/>
        </a:p>
      </dgm:t>
    </dgm:pt>
    <dgm:pt modelId="{7E998CAB-CD64-4BA8-9118-994273829466}">
      <dgm:prSet/>
      <dgm:spPr/>
      <dgm:t>
        <a:bodyPr/>
        <a:lstStyle/>
        <a:p>
          <a:r>
            <a:rPr lang="en-GB" dirty="0"/>
            <a:t>Governance Manager and PA to Chair</a:t>
          </a:r>
        </a:p>
      </dgm:t>
    </dgm:pt>
    <dgm:pt modelId="{56AEBF1E-0490-4971-BCEF-B4D08DB85EA3}" type="parTrans" cxnId="{CE823A84-47E5-4729-85B6-72556D44B8B6}">
      <dgm:prSet/>
      <dgm:spPr/>
      <dgm:t>
        <a:bodyPr/>
        <a:lstStyle/>
        <a:p>
          <a:endParaRPr lang="en-GB"/>
        </a:p>
      </dgm:t>
    </dgm:pt>
    <dgm:pt modelId="{C59D717D-2F99-4917-9DDA-CE038AC45C8A}" type="sibTrans" cxnId="{CE823A84-47E5-4729-85B6-72556D44B8B6}">
      <dgm:prSet/>
      <dgm:spPr/>
      <dgm:t>
        <a:bodyPr/>
        <a:lstStyle/>
        <a:p>
          <a:endParaRPr lang="en-GB"/>
        </a:p>
      </dgm:t>
    </dgm:pt>
    <dgm:pt modelId="{55D927A9-F959-40EB-A6D5-8991C1B1BEDF}">
      <dgm:prSet/>
      <dgm:spPr/>
      <dgm:t>
        <a:bodyPr/>
        <a:lstStyle/>
        <a:p>
          <a:r>
            <a:rPr lang="en-GB" dirty="0"/>
            <a:t>Governance Administrator</a:t>
          </a:r>
        </a:p>
      </dgm:t>
    </dgm:pt>
    <dgm:pt modelId="{2AD1BC89-AA2B-4D5E-94B8-E2536F2A1E94}" type="parTrans" cxnId="{6E3E5CC5-FD64-4F91-A979-038E3F1CBA03}">
      <dgm:prSet/>
      <dgm:spPr/>
      <dgm:t>
        <a:bodyPr/>
        <a:lstStyle/>
        <a:p>
          <a:endParaRPr lang="en-GB"/>
        </a:p>
      </dgm:t>
    </dgm:pt>
    <dgm:pt modelId="{73A8207B-88AF-45ED-B26A-A6BAEC1E20DC}" type="sibTrans" cxnId="{6E3E5CC5-FD64-4F91-A979-038E3F1CBA03}">
      <dgm:prSet/>
      <dgm:spPr/>
      <dgm:t>
        <a:bodyPr/>
        <a:lstStyle/>
        <a:p>
          <a:endParaRPr lang="en-GB"/>
        </a:p>
      </dgm:t>
    </dgm:pt>
    <dgm:pt modelId="{7CB7D924-CBD2-4BC1-98F7-AC2CA3F9524B}">
      <dgm:prSet/>
      <dgm:spPr/>
      <dgm:t>
        <a:bodyPr/>
        <a:lstStyle/>
        <a:p>
          <a:r>
            <a:rPr lang="en-GB" dirty="0"/>
            <a:t>Risk Analyst</a:t>
          </a:r>
        </a:p>
        <a:p>
          <a:r>
            <a:rPr lang="en-GB" dirty="0"/>
            <a:t>(FTC)</a:t>
          </a:r>
        </a:p>
      </dgm:t>
    </dgm:pt>
    <dgm:pt modelId="{C80CB1A5-331A-44A0-BAA3-A15514E060C0}" type="parTrans" cxnId="{F16544C1-A05C-4974-9E30-3B17C1D4ABA4}">
      <dgm:prSet/>
      <dgm:spPr/>
      <dgm:t>
        <a:bodyPr/>
        <a:lstStyle/>
        <a:p>
          <a:endParaRPr lang="en-GB"/>
        </a:p>
      </dgm:t>
    </dgm:pt>
    <dgm:pt modelId="{4D48EB83-FF94-41AE-950C-F2C878E1C546}" type="sibTrans" cxnId="{F16544C1-A05C-4974-9E30-3B17C1D4ABA4}">
      <dgm:prSet/>
      <dgm:spPr/>
      <dgm:t>
        <a:bodyPr/>
        <a:lstStyle/>
        <a:p>
          <a:endParaRPr lang="en-GB"/>
        </a:p>
      </dgm:t>
    </dgm:pt>
    <dgm:pt modelId="{2F9F41C4-9496-466C-B58C-3A036FDC2E34}">
      <dgm:prSet/>
      <dgm:spPr/>
      <dgm:t>
        <a:bodyPr/>
        <a:lstStyle/>
        <a:p>
          <a:r>
            <a:rPr lang="en-GB" dirty="0"/>
            <a:t>Contact Centre Manager</a:t>
          </a:r>
        </a:p>
      </dgm:t>
    </dgm:pt>
    <dgm:pt modelId="{32CD25DC-3A4B-421A-90F4-9406FCCACB12}" type="parTrans" cxnId="{9FF60672-8541-44D6-9414-F13C855F74C7}">
      <dgm:prSet/>
      <dgm:spPr/>
      <dgm:t>
        <a:bodyPr/>
        <a:lstStyle/>
        <a:p>
          <a:endParaRPr lang="en-GB"/>
        </a:p>
      </dgm:t>
    </dgm:pt>
    <dgm:pt modelId="{51B602EB-B816-4BCD-B731-8A0596EA776C}" type="sibTrans" cxnId="{9FF60672-8541-44D6-9414-F13C855F74C7}">
      <dgm:prSet/>
      <dgm:spPr/>
      <dgm:t>
        <a:bodyPr/>
        <a:lstStyle/>
        <a:p>
          <a:endParaRPr lang="en-GB"/>
        </a:p>
      </dgm:t>
    </dgm:pt>
    <dgm:pt modelId="{F51ED4A7-AE8B-4871-81DD-CF14D1A83F26}">
      <dgm:prSet/>
      <dgm:spPr/>
      <dgm:t>
        <a:bodyPr/>
        <a:lstStyle/>
        <a:p>
          <a:r>
            <a:rPr lang="en-GB" dirty="0"/>
            <a:t>Contact Centre Manager</a:t>
          </a:r>
        </a:p>
      </dgm:t>
    </dgm:pt>
    <dgm:pt modelId="{5C4E7BF7-51D8-4B1D-9682-99FAA623836C}" type="parTrans" cxnId="{392B3416-A0A4-4B08-A1B4-3406F9385597}">
      <dgm:prSet/>
      <dgm:spPr/>
      <dgm:t>
        <a:bodyPr/>
        <a:lstStyle/>
        <a:p>
          <a:endParaRPr lang="en-GB"/>
        </a:p>
      </dgm:t>
    </dgm:pt>
    <dgm:pt modelId="{F1357C57-EA2B-4D59-8903-28B0608E69F2}" type="sibTrans" cxnId="{392B3416-A0A4-4B08-A1B4-3406F9385597}">
      <dgm:prSet/>
      <dgm:spPr/>
      <dgm:t>
        <a:bodyPr/>
        <a:lstStyle/>
        <a:p>
          <a:endParaRPr lang="en-GB"/>
        </a:p>
      </dgm:t>
    </dgm:pt>
    <dgm:pt modelId="{FB96C2CD-0DEA-4D3B-87BC-5FFE1A5B132E}">
      <dgm:prSet/>
      <dgm:spPr/>
      <dgm:t>
        <a:bodyPr/>
        <a:lstStyle/>
        <a:p>
          <a:r>
            <a:rPr lang="en-GB" dirty="0"/>
            <a:t>Contact Team Senior Adviser</a:t>
          </a:r>
        </a:p>
      </dgm:t>
    </dgm:pt>
    <dgm:pt modelId="{D8530228-6E11-4D6C-8B4F-17AE0DE1D4F8}" type="parTrans" cxnId="{C3107921-1190-4E46-B3BA-424F138154F5}">
      <dgm:prSet/>
      <dgm:spPr/>
      <dgm:t>
        <a:bodyPr/>
        <a:lstStyle/>
        <a:p>
          <a:endParaRPr lang="en-GB"/>
        </a:p>
      </dgm:t>
    </dgm:pt>
    <dgm:pt modelId="{A351ABA1-6D2C-44DA-A69C-6C2825260B56}" type="sibTrans" cxnId="{C3107921-1190-4E46-B3BA-424F138154F5}">
      <dgm:prSet/>
      <dgm:spPr/>
      <dgm:t>
        <a:bodyPr/>
        <a:lstStyle/>
        <a:p>
          <a:endParaRPr lang="en-GB"/>
        </a:p>
      </dgm:t>
    </dgm:pt>
    <dgm:pt modelId="{CCC8879E-C590-4E95-B1D5-C3C8164CC7D0}">
      <dgm:prSet/>
      <dgm:spPr/>
      <dgm:t>
        <a:bodyPr/>
        <a:lstStyle/>
        <a:p>
          <a:r>
            <a:rPr lang="en-GB" dirty="0"/>
            <a:t>Contact Team Adviser</a:t>
          </a:r>
        </a:p>
      </dgm:t>
    </dgm:pt>
    <dgm:pt modelId="{65FC05D2-43A0-4EA7-AC7F-BC1D12CBE5B3}" type="parTrans" cxnId="{BEBEE105-92F6-4163-B019-BA35BE30DE3E}">
      <dgm:prSet/>
      <dgm:spPr/>
      <dgm:t>
        <a:bodyPr/>
        <a:lstStyle/>
        <a:p>
          <a:endParaRPr lang="en-GB"/>
        </a:p>
      </dgm:t>
    </dgm:pt>
    <dgm:pt modelId="{9BA66AA6-3CF2-40A5-B692-69E548EC9DE5}" type="sibTrans" cxnId="{BEBEE105-92F6-4163-B019-BA35BE30DE3E}">
      <dgm:prSet/>
      <dgm:spPr/>
      <dgm:t>
        <a:bodyPr/>
        <a:lstStyle/>
        <a:p>
          <a:endParaRPr lang="en-GB"/>
        </a:p>
      </dgm:t>
    </dgm:pt>
    <dgm:pt modelId="{32E718A4-0D88-4809-8B3B-1778E547344E}">
      <dgm:prSet/>
      <dgm:spPr/>
      <dgm:t>
        <a:bodyPr/>
        <a:lstStyle/>
        <a:p>
          <a:r>
            <a:rPr lang="en-GB" dirty="0"/>
            <a:t>Contact Team Adviser</a:t>
          </a:r>
        </a:p>
      </dgm:t>
    </dgm:pt>
    <dgm:pt modelId="{E109A090-E28F-4F70-B485-DE483D2243F2}" type="parTrans" cxnId="{CA530A61-5ABC-4DEC-B418-1E1F938BFAE0}">
      <dgm:prSet/>
      <dgm:spPr/>
      <dgm:t>
        <a:bodyPr/>
        <a:lstStyle/>
        <a:p>
          <a:endParaRPr lang="en-GB"/>
        </a:p>
      </dgm:t>
    </dgm:pt>
    <dgm:pt modelId="{2404B579-0765-4D81-9B06-4D835034807C}" type="sibTrans" cxnId="{CA530A61-5ABC-4DEC-B418-1E1F938BFAE0}">
      <dgm:prSet/>
      <dgm:spPr/>
      <dgm:t>
        <a:bodyPr/>
        <a:lstStyle/>
        <a:p>
          <a:endParaRPr lang="en-GB"/>
        </a:p>
      </dgm:t>
    </dgm:pt>
    <dgm:pt modelId="{620BD058-D555-4535-808F-77704FDB0063}">
      <dgm:prSet/>
      <dgm:spPr/>
      <dgm:t>
        <a:bodyPr/>
        <a:lstStyle/>
        <a:p>
          <a:r>
            <a:rPr lang="en-GB" dirty="0"/>
            <a:t>Contact Team Adviser</a:t>
          </a:r>
        </a:p>
      </dgm:t>
    </dgm:pt>
    <dgm:pt modelId="{5879C224-85E3-494C-A494-318D0D4A69BD}" type="parTrans" cxnId="{9D1F3F2F-3075-49D8-99E0-33988F96DFED}">
      <dgm:prSet/>
      <dgm:spPr/>
      <dgm:t>
        <a:bodyPr/>
        <a:lstStyle/>
        <a:p>
          <a:endParaRPr lang="en-GB"/>
        </a:p>
      </dgm:t>
    </dgm:pt>
    <dgm:pt modelId="{D3A4DFE7-E23A-4718-8B24-E7E924F2FF78}" type="sibTrans" cxnId="{9D1F3F2F-3075-49D8-99E0-33988F96DFED}">
      <dgm:prSet/>
      <dgm:spPr/>
      <dgm:t>
        <a:bodyPr/>
        <a:lstStyle/>
        <a:p>
          <a:endParaRPr lang="en-GB"/>
        </a:p>
      </dgm:t>
    </dgm:pt>
    <dgm:pt modelId="{A03322E0-2DB7-447D-A0D4-526FD4CE2BD2}">
      <dgm:prSet/>
      <dgm:spPr/>
      <dgm:t>
        <a:bodyPr/>
        <a:lstStyle/>
        <a:p>
          <a:r>
            <a:rPr lang="en-GB" dirty="0"/>
            <a:t>Contact Team Adviser</a:t>
          </a:r>
        </a:p>
      </dgm:t>
    </dgm:pt>
    <dgm:pt modelId="{AB08441B-DE5C-48EC-A487-E44CE34CF274}" type="parTrans" cxnId="{01291852-28D7-4C59-B36D-70DE168D5857}">
      <dgm:prSet/>
      <dgm:spPr/>
      <dgm:t>
        <a:bodyPr/>
        <a:lstStyle/>
        <a:p>
          <a:endParaRPr lang="en-GB"/>
        </a:p>
      </dgm:t>
    </dgm:pt>
    <dgm:pt modelId="{D171876A-88CA-43A5-890F-2B987F58FDAF}" type="sibTrans" cxnId="{01291852-28D7-4C59-B36D-70DE168D5857}">
      <dgm:prSet/>
      <dgm:spPr/>
      <dgm:t>
        <a:bodyPr/>
        <a:lstStyle/>
        <a:p>
          <a:endParaRPr lang="en-GB"/>
        </a:p>
      </dgm:t>
    </dgm:pt>
    <dgm:pt modelId="{D994351F-C6A4-45F7-BDAE-16905975A11C}">
      <dgm:prSet/>
      <dgm:spPr/>
      <dgm:t>
        <a:bodyPr/>
        <a:lstStyle/>
        <a:p>
          <a:r>
            <a:rPr lang="en-GB"/>
            <a:t>Contact Team Senior Adviser</a:t>
          </a:r>
          <a:endParaRPr lang="en-GB" dirty="0"/>
        </a:p>
      </dgm:t>
    </dgm:pt>
    <dgm:pt modelId="{0EBC96E6-B179-48DA-8BB4-6A16E1B0E24F}" type="parTrans" cxnId="{86358593-9998-4210-A517-9AF911D0C446}">
      <dgm:prSet/>
      <dgm:spPr/>
      <dgm:t>
        <a:bodyPr/>
        <a:lstStyle/>
        <a:p>
          <a:endParaRPr lang="en-GB"/>
        </a:p>
      </dgm:t>
    </dgm:pt>
    <dgm:pt modelId="{8CE0AC55-6D60-42F0-BEAA-D78860C079C0}" type="sibTrans" cxnId="{86358593-9998-4210-A517-9AF911D0C446}">
      <dgm:prSet/>
      <dgm:spPr/>
      <dgm:t>
        <a:bodyPr/>
        <a:lstStyle/>
        <a:p>
          <a:endParaRPr lang="en-GB"/>
        </a:p>
      </dgm:t>
    </dgm:pt>
    <dgm:pt modelId="{E6B5191F-6578-4ACB-B01F-E2D099AE168A}">
      <dgm:prSet/>
      <dgm:spPr/>
      <dgm:t>
        <a:bodyPr/>
        <a:lstStyle/>
        <a:p>
          <a:r>
            <a:rPr lang="en-GB" dirty="0"/>
            <a:t>Contact Team Adviser</a:t>
          </a:r>
        </a:p>
      </dgm:t>
    </dgm:pt>
    <dgm:pt modelId="{4B32FC6D-4AF3-43D8-9B93-9CCCE6DA3ED6}" type="parTrans" cxnId="{D0414E2E-07DC-4B48-AA1B-9A807C0E47F1}">
      <dgm:prSet/>
      <dgm:spPr/>
      <dgm:t>
        <a:bodyPr/>
        <a:lstStyle/>
        <a:p>
          <a:endParaRPr lang="en-GB"/>
        </a:p>
      </dgm:t>
    </dgm:pt>
    <dgm:pt modelId="{85862568-A6F1-451B-A8F4-DFC8D5860BFD}" type="sibTrans" cxnId="{D0414E2E-07DC-4B48-AA1B-9A807C0E47F1}">
      <dgm:prSet/>
      <dgm:spPr/>
      <dgm:t>
        <a:bodyPr/>
        <a:lstStyle/>
        <a:p>
          <a:endParaRPr lang="en-GB"/>
        </a:p>
      </dgm:t>
    </dgm:pt>
    <dgm:pt modelId="{F2F8DD6D-BB13-4691-8E7D-5220BC8525FA}" type="pres">
      <dgm:prSet presAssocID="{4D6DD985-FFA2-4A79-BD53-6CD2A1744559}" presName="hierChild1" presStyleCnt="0">
        <dgm:presLayoutVars>
          <dgm:orgChart val="1"/>
          <dgm:chPref val="1"/>
          <dgm:dir/>
          <dgm:animOne val="branch"/>
          <dgm:animLvl val="lvl"/>
          <dgm:resizeHandles/>
        </dgm:presLayoutVars>
      </dgm:prSet>
      <dgm:spPr/>
    </dgm:pt>
    <dgm:pt modelId="{82E064A4-8F06-4CBB-9468-BF2F9F7D9B2E}" type="pres">
      <dgm:prSet presAssocID="{68021468-C86C-4861-B27F-816A4977213C}" presName="hierRoot1" presStyleCnt="0">
        <dgm:presLayoutVars>
          <dgm:hierBranch val="init"/>
        </dgm:presLayoutVars>
      </dgm:prSet>
      <dgm:spPr/>
    </dgm:pt>
    <dgm:pt modelId="{84C371F7-8B95-4612-93C1-FCD1784DA3CC}" type="pres">
      <dgm:prSet presAssocID="{68021468-C86C-4861-B27F-816A4977213C}" presName="rootComposite1" presStyleCnt="0"/>
      <dgm:spPr/>
    </dgm:pt>
    <dgm:pt modelId="{F42B8261-6FB4-4E2B-838D-BD23E4C5C8A6}" type="pres">
      <dgm:prSet presAssocID="{68021468-C86C-4861-B27F-816A4977213C}" presName="rootText1" presStyleLbl="node0" presStyleIdx="0" presStyleCnt="1">
        <dgm:presLayoutVars>
          <dgm:chPref val="3"/>
        </dgm:presLayoutVars>
      </dgm:prSet>
      <dgm:spPr/>
    </dgm:pt>
    <dgm:pt modelId="{9C72AF30-18EA-4CF5-8911-F362E246A445}" type="pres">
      <dgm:prSet presAssocID="{68021468-C86C-4861-B27F-816A4977213C}" presName="rootConnector1" presStyleLbl="node1" presStyleIdx="0" presStyleCnt="0"/>
      <dgm:spPr/>
    </dgm:pt>
    <dgm:pt modelId="{7ABD4674-6D64-4208-A2A9-30EA39FAF56D}" type="pres">
      <dgm:prSet presAssocID="{68021468-C86C-4861-B27F-816A4977213C}" presName="hierChild2" presStyleCnt="0"/>
      <dgm:spPr/>
    </dgm:pt>
    <dgm:pt modelId="{CE6D784A-7FA2-43ED-A422-696D40D2995A}" type="pres">
      <dgm:prSet presAssocID="{C268C17C-336F-483F-83D7-E1211CFBEC45}" presName="Name37" presStyleLbl="parChTrans1D2" presStyleIdx="0" presStyleCnt="5"/>
      <dgm:spPr/>
    </dgm:pt>
    <dgm:pt modelId="{83C5178F-3E64-448B-A81D-FF0147C4FEC8}" type="pres">
      <dgm:prSet presAssocID="{82E1648C-4C80-4841-A933-35ACDBA4DD25}" presName="hierRoot2" presStyleCnt="0">
        <dgm:presLayoutVars>
          <dgm:hierBranch val="init"/>
        </dgm:presLayoutVars>
      </dgm:prSet>
      <dgm:spPr/>
    </dgm:pt>
    <dgm:pt modelId="{AFAD41ED-1253-4D78-B6BA-4FFF4C9A6C5A}" type="pres">
      <dgm:prSet presAssocID="{82E1648C-4C80-4841-A933-35ACDBA4DD25}" presName="rootComposite" presStyleCnt="0"/>
      <dgm:spPr/>
    </dgm:pt>
    <dgm:pt modelId="{60577B39-4866-4236-A733-2EC3C5089BF4}" type="pres">
      <dgm:prSet presAssocID="{82E1648C-4C80-4841-A933-35ACDBA4DD25}" presName="rootText" presStyleLbl="node2" presStyleIdx="0" presStyleCnt="5">
        <dgm:presLayoutVars>
          <dgm:chPref val="3"/>
        </dgm:presLayoutVars>
      </dgm:prSet>
      <dgm:spPr/>
    </dgm:pt>
    <dgm:pt modelId="{048869BC-BB92-47E1-A8C2-CE3FB3742A33}" type="pres">
      <dgm:prSet presAssocID="{82E1648C-4C80-4841-A933-35ACDBA4DD25}" presName="rootConnector" presStyleLbl="node2" presStyleIdx="0" presStyleCnt="5"/>
      <dgm:spPr/>
    </dgm:pt>
    <dgm:pt modelId="{7F2C458C-B45F-4010-B27D-94A134CC80E5}" type="pres">
      <dgm:prSet presAssocID="{82E1648C-4C80-4841-A933-35ACDBA4DD25}" presName="hierChild4" presStyleCnt="0"/>
      <dgm:spPr/>
    </dgm:pt>
    <dgm:pt modelId="{BDF41591-5963-477F-B5CB-0787D2B2E4F6}" type="pres">
      <dgm:prSet presAssocID="{D3983D9C-B577-4072-878A-D27CFE6E1E16}" presName="Name37" presStyleLbl="parChTrans1D3" presStyleIdx="0" presStyleCnt="19"/>
      <dgm:spPr/>
    </dgm:pt>
    <dgm:pt modelId="{DA2AD19A-1213-4A86-A446-8D81D7181969}" type="pres">
      <dgm:prSet presAssocID="{3AD62C4C-F80E-45CC-9213-8647B6E8C6C7}" presName="hierRoot2" presStyleCnt="0">
        <dgm:presLayoutVars>
          <dgm:hierBranch val="init"/>
        </dgm:presLayoutVars>
      </dgm:prSet>
      <dgm:spPr/>
    </dgm:pt>
    <dgm:pt modelId="{4F759A51-9F83-4146-80D9-F1786482ABCD}" type="pres">
      <dgm:prSet presAssocID="{3AD62C4C-F80E-45CC-9213-8647B6E8C6C7}" presName="rootComposite" presStyleCnt="0"/>
      <dgm:spPr/>
    </dgm:pt>
    <dgm:pt modelId="{447BEFFA-1581-4C28-A56D-EA2067C12292}" type="pres">
      <dgm:prSet presAssocID="{3AD62C4C-F80E-45CC-9213-8647B6E8C6C7}" presName="rootText" presStyleLbl="node3" presStyleIdx="0" presStyleCnt="19">
        <dgm:presLayoutVars>
          <dgm:chPref val="3"/>
        </dgm:presLayoutVars>
      </dgm:prSet>
      <dgm:spPr/>
    </dgm:pt>
    <dgm:pt modelId="{A1D6D052-9287-4579-B15D-03527E8DE3C9}" type="pres">
      <dgm:prSet presAssocID="{3AD62C4C-F80E-45CC-9213-8647B6E8C6C7}" presName="rootConnector" presStyleLbl="node3" presStyleIdx="0" presStyleCnt="19"/>
      <dgm:spPr/>
    </dgm:pt>
    <dgm:pt modelId="{B04304DA-41FB-4DC8-8D8D-55899D2BF365}" type="pres">
      <dgm:prSet presAssocID="{3AD62C4C-F80E-45CC-9213-8647B6E8C6C7}" presName="hierChild4" presStyleCnt="0"/>
      <dgm:spPr/>
    </dgm:pt>
    <dgm:pt modelId="{C2248E11-A2FB-49BF-BE6B-CF8B79D8A567}" type="pres">
      <dgm:prSet presAssocID="{3AD62C4C-F80E-45CC-9213-8647B6E8C6C7}" presName="hierChild5" presStyleCnt="0"/>
      <dgm:spPr/>
    </dgm:pt>
    <dgm:pt modelId="{9CA623EE-8542-4DCE-9985-BDEB4F68F29E}" type="pres">
      <dgm:prSet presAssocID="{FC9E9A66-A107-4AF0-8291-F7F8EAADE0A5}" presName="Name37" presStyleLbl="parChTrans1D3" presStyleIdx="1" presStyleCnt="19"/>
      <dgm:spPr/>
    </dgm:pt>
    <dgm:pt modelId="{7F09990B-B3BF-4AC8-9D42-7793385B3FC1}" type="pres">
      <dgm:prSet presAssocID="{EC87B5E0-34A4-4157-BE41-644A23B400F4}" presName="hierRoot2" presStyleCnt="0">
        <dgm:presLayoutVars>
          <dgm:hierBranch val="init"/>
        </dgm:presLayoutVars>
      </dgm:prSet>
      <dgm:spPr/>
    </dgm:pt>
    <dgm:pt modelId="{04F7451B-D26D-45BE-80FF-92CD63DC30F4}" type="pres">
      <dgm:prSet presAssocID="{EC87B5E0-34A4-4157-BE41-644A23B400F4}" presName="rootComposite" presStyleCnt="0"/>
      <dgm:spPr/>
    </dgm:pt>
    <dgm:pt modelId="{4B2AC447-8095-4018-AC76-6A514000DBD9}" type="pres">
      <dgm:prSet presAssocID="{EC87B5E0-34A4-4157-BE41-644A23B400F4}" presName="rootText" presStyleLbl="node3" presStyleIdx="1" presStyleCnt="19">
        <dgm:presLayoutVars>
          <dgm:chPref val="3"/>
        </dgm:presLayoutVars>
      </dgm:prSet>
      <dgm:spPr/>
    </dgm:pt>
    <dgm:pt modelId="{6FAD8F60-C844-4658-A18F-029DDFE9175C}" type="pres">
      <dgm:prSet presAssocID="{EC87B5E0-34A4-4157-BE41-644A23B400F4}" presName="rootConnector" presStyleLbl="node3" presStyleIdx="1" presStyleCnt="19"/>
      <dgm:spPr/>
    </dgm:pt>
    <dgm:pt modelId="{3EEA0F12-7273-4D18-BC32-50391387EEDB}" type="pres">
      <dgm:prSet presAssocID="{EC87B5E0-34A4-4157-BE41-644A23B400F4}" presName="hierChild4" presStyleCnt="0"/>
      <dgm:spPr/>
    </dgm:pt>
    <dgm:pt modelId="{C868DF69-865E-4D40-9257-3B15FF9BAF47}" type="pres">
      <dgm:prSet presAssocID="{EC87B5E0-34A4-4157-BE41-644A23B400F4}" presName="hierChild5" presStyleCnt="0"/>
      <dgm:spPr/>
    </dgm:pt>
    <dgm:pt modelId="{2DF5511D-12F5-4C08-A38F-9BDBCE1D5696}" type="pres">
      <dgm:prSet presAssocID="{56AEBF1E-0490-4971-BCEF-B4D08DB85EA3}" presName="Name37" presStyleLbl="parChTrans1D3" presStyleIdx="2" presStyleCnt="19"/>
      <dgm:spPr/>
    </dgm:pt>
    <dgm:pt modelId="{5CB23A0C-FEDE-452E-ADD4-227BABE7CE8B}" type="pres">
      <dgm:prSet presAssocID="{7E998CAB-CD64-4BA8-9118-994273829466}" presName="hierRoot2" presStyleCnt="0">
        <dgm:presLayoutVars>
          <dgm:hierBranch val="init"/>
        </dgm:presLayoutVars>
      </dgm:prSet>
      <dgm:spPr/>
    </dgm:pt>
    <dgm:pt modelId="{323ABD9D-5071-4262-A9F1-FECA64D17777}" type="pres">
      <dgm:prSet presAssocID="{7E998CAB-CD64-4BA8-9118-994273829466}" presName="rootComposite" presStyleCnt="0"/>
      <dgm:spPr/>
    </dgm:pt>
    <dgm:pt modelId="{7B169F5C-1647-4F6E-A7F3-EDD036F8D441}" type="pres">
      <dgm:prSet presAssocID="{7E998CAB-CD64-4BA8-9118-994273829466}" presName="rootText" presStyleLbl="node3" presStyleIdx="2" presStyleCnt="19">
        <dgm:presLayoutVars>
          <dgm:chPref val="3"/>
        </dgm:presLayoutVars>
      </dgm:prSet>
      <dgm:spPr/>
    </dgm:pt>
    <dgm:pt modelId="{FB824AA4-A87A-4E91-86F8-901925393EDA}" type="pres">
      <dgm:prSet presAssocID="{7E998CAB-CD64-4BA8-9118-994273829466}" presName="rootConnector" presStyleLbl="node3" presStyleIdx="2" presStyleCnt="19"/>
      <dgm:spPr/>
    </dgm:pt>
    <dgm:pt modelId="{BF5EC694-9CB2-4CB1-9B49-0172D5D24F1A}" type="pres">
      <dgm:prSet presAssocID="{7E998CAB-CD64-4BA8-9118-994273829466}" presName="hierChild4" presStyleCnt="0"/>
      <dgm:spPr/>
    </dgm:pt>
    <dgm:pt modelId="{0779067D-B2FF-43C8-AED0-E9503412E8AC}" type="pres">
      <dgm:prSet presAssocID="{7E998CAB-CD64-4BA8-9118-994273829466}" presName="hierChild5" presStyleCnt="0"/>
      <dgm:spPr/>
    </dgm:pt>
    <dgm:pt modelId="{1FA4E820-20E0-48E1-86FB-BDA36E6CC19B}" type="pres">
      <dgm:prSet presAssocID="{2AD1BC89-AA2B-4D5E-94B8-E2536F2A1E94}" presName="Name37" presStyleLbl="parChTrans1D3" presStyleIdx="3" presStyleCnt="19"/>
      <dgm:spPr/>
    </dgm:pt>
    <dgm:pt modelId="{9116ACA9-4773-4DC0-A44C-6DE01FF86B4E}" type="pres">
      <dgm:prSet presAssocID="{55D927A9-F959-40EB-A6D5-8991C1B1BEDF}" presName="hierRoot2" presStyleCnt="0">
        <dgm:presLayoutVars>
          <dgm:hierBranch val="init"/>
        </dgm:presLayoutVars>
      </dgm:prSet>
      <dgm:spPr/>
    </dgm:pt>
    <dgm:pt modelId="{50AD0E3A-03B9-4F84-85EA-C14F687456D7}" type="pres">
      <dgm:prSet presAssocID="{55D927A9-F959-40EB-A6D5-8991C1B1BEDF}" presName="rootComposite" presStyleCnt="0"/>
      <dgm:spPr/>
    </dgm:pt>
    <dgm:pt modelId="{5C805D9A-8488-42FF-8605-1458235A62AF}" type="pres">
      <dgm:prSet presAssocID="{55D927A9-F959-40EB-A6D5-8991C1B1BEDF}" presName="rootText" presStyleLbl="node3" presStyleIdx="3" presStyleCnt="19">
        <dgm:presLayoutVars>
          <dgm:chPref val="3"/>
        </dgm:presLayoutVars>
      </dgm:prSet>
      <dgm:spPr/>
    </dgm:pt>
    <dgm:pt modelId="{82AF9EA0-0D58-4DCF-9A55-4627C7FC66D7}" type="pres">
      <dgm:prSet presAssocID="{55D927A9-F959-40EB-A6D5-8991C1B1BEDF}" presName="rootConnector" presStyleLbl="node3" presStyleIdx="3" presStyleCnt="19"/>
      <dgm:spPr/>
    </dgm:pt>
    <dgm:pt modelId="{F86DDD87-D1DA-41A8-BA55-CFEFC590345D}" type="pres">
      <dgm:prSet presAssocID="{55D927A9-F959-40EB-A6D5-8991C1B1BEDF}" presName="hierChild4" presStyleCnt="0"/>
      <dgm:spPr/>
    </dgm:pt>
    <dgm:pt modelId="{48286F51-12BE-49E8-ABE4-B2B302F1DA2C}" type="pres">
      <dgm:prSet presAssocID="{55D927A9-F959-40EB-A6D5-8991C1B1BEDF}" presName="hierChild5" presStyleCnt="0"/>
      <dgm:spPr/>
    </dgm:pt>
    <dgm:pt modelId="{545B568C-0E5C-4EF8-BD56-AE2775CFDD5F}" type="pres">
      <dgm:prSet presAssocID="{82E1648C-4C80-4841-A933-35ACDBA4DD25}" presName="hierChild5" presStyleCnt="0"/>
      <dgm:spPr/>
    </dgm:pt>
    <dgm:pt modelId="{646FC231-DDE0-4E9C-9D5C-F21BEFBA5198}" type="pres">
      <dgm:prSet presAssocID="{FD583E03-E08C-4D0D-8E8F-BF636A8DF558}" presName="Name37" presStyleLbl="parChTrans1D2" presStyleIdx="1" presStyleCnt="5"/>
      <dgm:spPr/>
    </dgm:pt>
    <dgm:pt modelId="{63015604-B9CE-4640-9880-B1F505D81895}" type="pres">
      <dgm:prSet presAssocID="{C6551E28-72C3-4CC7-85CC-DA063D666CF9}" presName="hierRoot2" presStyleCnt="0">
        <dgm:presLayoutVars>
          <dgm:hierBranch val="init"/>
        </dgm:presLayoutVars>
      </dgm:prSet>
      <dgm:spPr/>
    </dgm:pt>
    <dgm:pt modelId="{02C61DDA-2B4C-4395-81AF-06F1A904564C}" type="pres">
      <dgm:prSet presAssocID="{C6551E28-72C3-4CC7-85CC-DA063D666CF9}" presName="rootComposite" presStyleCnt="0"/>
      <dgm:spPr/>
    </dgm:pt>
    <dgm:pt modelId="{ECD3456C-5458-4284-BD8C-C8A8B03A3BE5}" type="pres">
      <dgm:prSet presAssocID="{C6551E28-72C3-4CC7-85CC-DA063D666CF9}" presName="rootText" presStyleLbl="node2" presStyleIdx="1" presStyleCnt="5">
        <dgm:presLayoutVars>
          <dgm:chPref val="3"/>
        </dgm:presLayoutVars>
      </dgm:prSet>
      <dgm:spPr/>
    </dgm:pt>
    <dgm:pt modelId="{E396EC55-6423-42BC-A47E-1585759174A9}" type="pres">
      <dgm:prSet presAssocID="{C6551E28-72C3-4CC7-85CC-DA063D666CF9}" presName="rootConnector" presStyleLbl="node2" presStyleIdx="1" presStyleCnt="5"/>
      <dgm:spPr/>
    </dgm:pt>
    <dgm:pt modelId="{DA2F922F-EECB-4AF9-8D65-A6274139E10A}" type="pres">
      <dgm:prSet presAssocID="{C6551E28-72C3-4CC7-85CC-DA063D666CF9}" presName="hierChild4" presStyleCnt="0"/>
      <dgm:spPr/>
    </dgm:pt>
    <dgm:pt modelId="{F552D7C4-6CAB-4588-B3EF-409666026B3A}" type="pres">
      <dgm:prSet presAssocID="{157B6629-CF51-41F1-A794-139B6C54B66A}" presName="Name37" presStyleLbl="parChTrans1D3" presStyleIdx="4" presStyleCnt="19"/>
      <dgm:spPr/>
    </dgm:pt>
    <dgm:pt modelId="{05EB71D8-8423-4262-B821-193BAD7A2917}" type="pres">
      <dgm:prSet presAssocID="{C01B39BD-2B82-4688-B6BC-37AC92C29D2C}" presName="hierRoot2" presStyleCnt="0">
        <dgm:presLayoutVars>
          <dgm:hierBranch val="init"/>
        </dgm:presLayoutVars>
      </dgm:prSet>
      <dgm:spPr/>
    </dgm:pt>
    <dgm:pt modelId="{6FF5EF7D-950D-44F6-89CF-E1262F15E808}" type="pres">
      <dgm:prSet presAssocID="{C01B39BD-2B82-4688-B6BC-37AC92C29D2C}" presName="rootComposite" presStyleCnt="0"/>
      <dgm:spPr/>
    </dgm:pt>
    <dgm:pt modelId="{3913FE1F-8C20-4A98-9871-3920DB168F6D}" type="pres">
      <dgm:prSet presAssocID="{C01B39BD-2B82-4688-B6BC-37AC92C29D2C}" presName="rootText" presStyleLbl="node3" presStyleIdx="4" presStyleCnt="19">
        <dgm:presLayoutVars>
          <dgm:chPref val="3"/>
        </dgm:presLayoutVars>
      </dgm:prSet>
      <dgm:spPr/>
    </dgm:pt>
    <dgm:pt modelId="{46E31FFC-D303-4004-8352-B7EFD6BA1C0C}" type="pres">
      <dgm:prSet presAssocID="{C01B39BD-2B82-4688-B6BC-37AC92C29D2C}" presName="rootConnector" presStyleLbl="node3" presStyleIdx="4" presStyleCnt="19"/>
      <dgm:spPr/>
    </dgm:pt>
    <dgm:pt modelId="{7115F42A-3E1B-46DF-942B-FB6434E7DE9F}" type="pres">
      <dgm:prSet presAssocID="{C01B39BD-2B82-4688-B6BC-37AC92C29D2C}" presName="hierChild4" presStyleCnt="0"/>
      <dgm:spPr/>
    </dgm:pt>
    <dgm:pt modelId="{88B971F4-AA02-46C4-BA0A-1A7357C855A2}" type="pres">
      <dgm:prSet presAssocID="{C01B39BD-2B82-4688-B6BC-37AC92C29D2C}" presName="hierChild5" presStyleCnt="0"/>
      <dgm:spPr/>
    </dgm:pt>
    <dgm:pt modelId="{DD980FBC-FCE1-401D-B752-67CB920CD139}" type="pres">
      <dgm:prSet presAssocID="{066A2095-E1A5-4FB0-B32A-3554379C2103}" presName="Name37" presStyleLbl="parChTrans1D3" presStyleIdx="5" presStyleCnt="19"/>
      <dgm:spPr/>
    </dgm:pt>
    <dgm:pt modelId="{4D458F23-3854-4970-B382-CF9F75D48057}" type="pres">
      <dgm:prSet presAssocID="{C6B40CB8-FF3E-4BB0-82ED-67B2B529BC05}" presName="hierRoot2" presStyleCnt="0">
        <dgm:presLayoutVars>
          <dgm:hierBranch val="init"/>
        </dgm:presLayoutVars>
      </dgm:prSet>
      <dgm:spPr/>
    </dgm:pt>
    <dgm:pt modelId="{C230DE25-77EC-44A0-9223-097204FF76A0}" type="pres">
      <dgm:prSet presAssocID="{C6B40CB8-FF3E-4BB0-82ED-67B2B529BC05}" presName="rootComposite" presStyleCnt="0"/>
      <dgm:spPr/>
    </dgm:pt>
    <dgm:pt modelId="{DACA7465-4F0E-426F-9288-D4342B4C0CE6}" type="pres">
      <dgm:prSet presAssocID="{C6B40CB8-FF3E-4BB0-82ED-67B2B529BC05}" presName="rootText" presStyleLbl="node3" presStyleIdx="5" presStyleCnt="19">
        <dgm:presLayoutVars>
          <dgm:chPref val="3"/>
        </dgm:presLayoutVars>
      </dgm:prSet>
      <dgm:spPr/>
    </dgm:pt>
    <dgm:pt modelId="{EA3E5381-CEE2-4629-AD90-ABDCA290A363}" type="pres">
      <dgm:prSet presAssocID="{C6B40CB8-FF3E-4BB0-82ED-67B2B529BC05}" presName="rootConnector" presStyleLbl="node3" presStyleIdx="5" presStyleCnt="19"/>
      <dgm:spPr/>
    </dgm:pt>
    <dgm:pt modelId="{DE8CE54B-0765-49AC-A92D-4D3ACA1CE750}" type="pres">
      <dgm:prSet presAssocID="{C6B40CB8-FF3E-4BB0-82ED-67B2B529BC05}" presName="hierChild4" presStyleCnt="0"/>
      <dgm:spPr/>
    </dgm:pt>
    <dgm:pt modelId="{697161F8-0258-4C0D-BC2C-76127D7FBA7E}" type="pres">
      <dgm:prSet presAssocID="{C6B40CB8-FF3E-4BB0-82ED-67B2B529BC05}" presName="hierChild5" presStyleCnt="0"/>
      <dgm:spPr/>
    </dgm:pt>
    <dgm:pt modelId="{43977B5A-E948-49F0-81F2-94C766E41663}" type="pres">
      <dgm:prSet presAssocID="{60614797-3BAA-463C-8AEB-C6004EC2886F}" presName="Name37" presStyleLbl="parChTrans1D3" presStyleIdx="6" presStyleCnt="19"/>
      <dgm:spPr/>
    </dgm:pt>
    <dgm:pt modelId="{BAD4FBCD-DA71-4653-9C96-FA2093A452BB}" type="pres">
      <dgm:prSet presAssocID="{4B5B6615-0A5E-48B0-AD9B-64D3C185A8F3}" presName="hierRoot2" presStyleCnt="0">
        <dgm:presLayoutVars>
          <dgm:hierBranch val="init"/>
        </dgm:presLayoutVars>
      </dgm:prSet>
      <dgm:spPr/>
    </dgm:pt>
    <dgm:pt modelId="{6AD8D0EA-087A-445A-B2CB-66E43AFD6962}" type="pres">
      <dgm:prSet presAssocID="{4B5B6615-0A5E-48B0-AD9B-64D3C185A8F3}" presName="rootComposite" presStyleCnt="0"/>
      <dgm:spPr/>
    </dgm:pt>
    <dgm:pt modelId="{D70775E9-9AC7-4EAA-A032-77EB482FA459}" type="pres">
      <dgm:prSet presAssocID="{4B5B6615-0A5E-48B0-AD9B-64D3C185A8F3}" presName="rootText" presStyleLbl="node3" presStyleIdx="6" presStyleCnt="19" custLinFactNeighborY="2740">
        <dgm:presLayoutVars>
          <dgm:chPref val="3"/>
        </dgm:presLayoutVars>
      </dgm:prSet>
      <dgm:spPr/>
    </dgm:pt>
    <dgm:pt modelId="{C7480415-FD46-4D43-A851-21360EA9BFDE}" type="pres">
      <dgm:prSet presAssocID="{4B5B6615-0A5E-48B0-AD9B-64D3C185A8F3}" presName="rootConnector" presStyleLbl="node3" presStyleIdx="6" presStyleCnt="19"/>
      <dgm:spPr/>
    </dgm:pt>
    <dgm:pt modelId="{9EB21D8B-A9DA-429D-B95D-85D59D45B013}" type="pres">
      <dgm:prSet presAssocID="{4B5B6615-0A5E-48B0-AD9B-64D3C185A8F3}" presName="hierChild4" presStyleCnt="0"/>
      <dgm:spPr/>
    </dgm:pt>
    <dgm:pt modelId="{40EA1248-4692-4C2D-A396-5A3DC1072A3E}" type="pres">
      <dgm:prSet presAssocID="{4B5B6615-0A5E-48B0-AD9B-64D3C185A8F3}" presName="hierChild5" presStyleCnt="0"/>
      <dgm:spPr/>
    </dgm:pt>
    <dgm:pt modelId="{F82A3C16-B053-4B1D-984D-F01DDAA1E2BD}" type="pres">
      <dgm:prSet presAssocID="{C6551E28-72C3-4CC7-85CC-DA063D666CF9}" presName="hierChild5" presStyleCnt="0"/>
      <dgm:spPr/>
    </dgm:pt>
    <dgm:pt modelId="{F7B728E4-5D40-4922-8294-D69C4CB829F9}" type="pres">
      <dgm:prSet presAssocID="{997523B2-C714-4D03-8CE1-12D7EB01F946}" presName="Name37" presStyleLbl="parChTrans1D2" presStyleIdx="2" presStyleCnt="5"/>
      <dgm:spPr/>
    </dgm:pt>
    <dgm:pt modelId="{987D1477-ACD1-4BBD-9B63-F64C0BFABFD6}" type="pres">
      <dgm:prSet presAssocID="{3459985B-CD04-46DD-BFBC-57C81360E690}" presName="hierRoot2" presStyleCnt="0">
        <dgm:presLayoutVars>
          <dgm:hierBranch val="init"/>
        </dgm:presLayoutVars>
      </dgm:prSet>
      <dgm:spPr/>
    </dgm:pt>
    <dgm:pt modelId="{FB74A444-0C2C-4879-A204-662FBA7FB556}" type="pres">
      <dgm:prSet presAssocID="{3459985B-CD04-46DD-BFBC-57C81360E690}" presName="rootComposite" presStyleCnt="0"/>
      <dgm:spPr/>
    </dgm:pt>
    <dgm:pt modelId="{D529EC63-19C6-4776-876F-208FE709786A}" type="pres">
      <dgm:prSet presAssocID="{3459985B-CD04-46DD-BFBC-57C81360E690}" presName="rootText" presStyleLbl="node2" presStyleIdx="2" presStyleCnt="5">
        <dgm:presLayoutVars>
          <dgm:chPref val="3"/>
        </dgm:presLayoutVars>
      </dgm:prSet>
      <dgm:spPr/>
    </dgm:pt>
    <dgm:pt modelId="{D6818BB7-E21F-44DC-93C4-6B832993E096}" type="pres">
      <dgm:prSet presAssocID="{3459985B-CD04-46DD-BFBC-57C81360E690}" presName="rootConnector" presStyleLbl="node2" presStyleIdx="2" presStyleCnt="5"/>
      <dgm:spPr/>
    </dgm:pt>
    <dgm:pt modelId="{0CFC5F3A-7197-4803-A952-9539952D5A27}" type="pres">
      <dgm:prSet presAssocID="{3459985B-CD04-46DD-BFBC-57C81360E690}" presName="hierChild4" presStyleCnt="0"/>
      <dgm:spPr/>
    </dgm:pt>
    <dgm:pt modelId="{ABFD1C35-8C5B-4C73-BAA0-27B2F710DA96}" type="pres">
      <dgm:prSet presAssocID="{3AA62BFB-C6C3-45A5-A36F-59C113731465}" presName="Name37" presStyleLbl="parChTrans1D3" presStyleIdx="7" presStyleCnt="19"/>
      <dgm:spPr/>
    </dgm:pt>
    <dgm:pt modelId="{835A3FB3-3FE9-400B-BE3D-D79B7D181F5A}" type="pres">
      <dgm:prSet presAssocID="{B754799F-CD4F-41AE-916E-06C40467A688}" presName="hierRoot2" presStyleCnt="0">
        <dgm:presLayoutVars>
          <dgm:hierBranch val="init"/>
        </dgm:presLayoutVars>
      </dgm:prSet>
      <dgm:spPr/>
    </dgm:pt>
    <dgm:pt modelId="{9090AEE8-04E0-4122-8D5A-7EDB1677392A}" type="pres">
      <dgm:prSet presAssocID="{B754799F-CD4F-41AE-916E-06C40467A688}" presName="rootComposite" presStyleCnt="0"/>
      <dgm:spPr/>
    </dgm:pt>
    <dgm:pt modelId="{D51F66D8-76B4-4609-902D-60E7D532C146}" type="pres">
      <dgm:prSet presAssocID="{B754799F-CD4F-41AE-916E-06C40467A688}" presName="rootText" presStyleLbl="node3" presStyleIdx="7" presStyleCnt="19">
        <dgm:presLayoutVars>
          <dgm:chPref val="3"/>
        </dgm:presLayoutVars>
      </dgm:prSet>
      <dgm:spPr/>
    </dgm:pt>
    <dgm:pt modelId="{EEF7ECA5-72A5-4232-8C3D-79331E762856}" type="pres">
      <dgm:prSet presAssocID="{B754799F-CD4F-41AE-916E-06C40467A688}" presName="rootConnector" presStyleLbl="node3" presStyleIdx="7" presStyleCnt="19"/>
      <dgm:spPr/>
    </dgm:pt>
    <dgm:pt modelId="{F867033B-6A4A-402F-A7C8-EDD2B250D76B}" type="pres">
      <dgm:prSet presAssocID="{B754799F-CD4F-41AE-916E-06C40467A688}" presName="hierChild4" presStyleCnt="0"/>
      <dgm:spPr/>
    </dgm:pt>
    <dgm:pt modelId="{6BA8030D-CFCE-4472-BAB2-3A7DD4779015}" type="pres">
      <dgm:prSet presAssocID="{B754799F-CD4F-41AE-916E-06C40467A688}" presName="hierChild5" presStyleCnt="0"/>
      <dgm:spPr/>
    </dgm:pt>
    <dgm:pt modelId="{04D3E012-7161-4C58-BE46-4C93F5C0051C}" type="pres">
      <dgm:prSet presAssocID="{4ECDEF1B-4987-4852-BB69-6D5AE098FB60}" presName="Name37" presStyleLbl="parChTrans1D3" presStyleIdx="8" presStyleCnt="19"/>
      <dgm:spPr/>
    </dgm:pt>
    <dgm:pt modelId="{2833D0AF-7456-4C69-8A6C-EF6DB65EABA6}" type="pres">
      <dgm:prSet presAssocID="{D63876BC-7E07-4D11-92E2-DE51D2E4C6F3}" presName="hierRoot2" presStyleCnt="0">
        <dgm:presLayoutVars>
          <dgm:hierBranch val="init"/>
        </dgm:presLayoutVars>
      </dgm:prSet>
      <dgm:spPr/>
    </dgm:pt>
    <dgm:pt modelId="{BBFFFD0D-CC6E-4D8B-A585-B41DFE50E0B8}" type="pres">
      <dgm:prSet presAssocID="{D63876BC-7E07-4D11-92E2-DE51D2E4C6F3}" presName="rootComposite" presStyleCnt="0"/>
      <dgm:spPr/>
    </dgm:pt>
    <dgm:pt modelId="{BAEDD63F-D44D-4DE6-9EB3-C0BF6479B279}" type="pres">
      <dgm:prSet presAssocID="{D63876BC-7E07-4D11-92E2-DE51D2E4C6F3}" presName="rootText" presStyleLbl="node3" presStyleIdx="8" presStyleCnt="19">
        <dgm:presLayoutVars>
          <dgm:chPref val="3"/>
        </dgm:presLayoutVars>
      </dgm:prSet>
      <dgm:spPr/>
    </dgm:pt>
    <dgm:pt modelId="{0115C7CA-269B-4C20-95B8-F721AE41EC50}" type="pres">
      <dgm:prSet presAssocID="{D63876BC-7E07-4D11-92E2-DE51D2E4C6F3}" presName="rootConnector" presStyleLbl="node3" presStyleIdx="8" presStyleCnt="19"/>
      <dgm:spPr/>
    </dgm:pt>
    <dgm:pt modelId="{F7C8789F-D072-4A36-A57B-417E560C0AA9}" type="pres">
      <dgm:prSet presAssocID="{D63876BC-7E07-4D11-92E2-DE51D2E4C6F3}" presName="hierChild4" presStyleCnt="0"/>
      <dgm:spPr/>
    </dgm:pt>
    <dgm:pt modelId="{DAF6F6D0-19E0-43E2-9810-7CFA9EC40195}" type="pres">
      <dgm:prSet presAssocID="{D63876BC-7E07-4D11-92E2-DE51D2E4C6F3}" presName="hierChild5" presStyleCnt="0"/>
      <dgm:spPr/>
    </dgm:pt>
    <dgm:pt modelId="{57A539CA-81C8-4035-B336-6CC374710DDB}" type="pres">
      <dgm:prSet presAssocID="{03D6348D-196D-4BFD-8112-8403C244179C}" presName="Name37" presStyleLbl="parChTrans1D3" presStyleIdx="9" presStyleCnt="19"/>
      <dgm:spPr/>
    </dgm:pt>
    <dgm:pt modelId="{6E467A01-D126-4813-8D1A-A259B64FBE42}" type="pres">
      <dgm:prSet presAssocID="{D336852E-B8C8-459D-B953-FA2A224F86CB}" presName="hierRoot2" presStyleCnt="0">
        <dgm:presLayoutVars>
          <dgm:hierBranch val="init"/>
        </dgm:presLayoutVars>
      </dgm:prSet>
      <dgm:spPr/>
    </dgm:pt>
    <dgm:pt modelId="{EB1EE420-8264-46D2-8D65-51DDCA43BA68}" type="pres">
      <dgm:prSet presAssocID="{D336852E-B8C8-459D-B953-FA2A224F86CB}" presName="rootComposite" presStyleCnt="0"/>
      <dgm:spPr/>
    </dgm:pt>
    <dgm:pt modelId="{D63D100C-2FA1-4751-AADE-25074D28B27B}" type="pres">
      <dgm:prSet presAssocID="{D336852E-B8C8-459D-B953-FA2A224F86CB}" presName="rootText" presStyleLbl="node3" presStyleIdx="9" presStyleCnt="19" custLinFactNeighborX="202">
        <dgm:presLayoutVars>
          <dgm:chPref val="3"/>
        </dgm:presLayoutVars>
      </dgm:prSet>
      <dgm:spPr/>
    </dgm:pt>
    <dgm:pt modelId="{62F11409-991F-4D56-B6A7-81603FCA9CA0}" type="pres">
      <dgm:prSet presAssocID="{D336852E-B8C8-459D-B953-FA2A224F86CB}" presName="rootConnector" presStyleLbl="node3" presStyleIdx="9" presStyleCnt="19"/>
      <dgm:spPr/>
    </dgm:pt>
    <dgm:pt modelId="{1C7F77F9-A24D-4878-BCAE-5D9684F6B436}" type="pres">
      <dgm:prSet presAssocID="{D336852E-B8C8-459D-B953-FA2A224F86CB}" presName="hierChild4" presStyleCnt="0"/>
      <dgm:spPr/>
    </dgm:pt>
    <dgm:pt modelId="{5D78D9DC-DA26-4C53-B6DB-913387F3CD1D}" type="pres">
      <dgm:prSet presAssocID="{D336852E-B8C8-459D-B953-FA2A224F86CB}" presName="hierChild5" presStyleCnt="0"/>
      <dgm:spPr/>
    </dgm:pt>
    <dgm:pt modelId="{F2985F77-1FE5-4026-96D9-B5A0D7AF8ED8}" type="pres">
      <dgm:prSet presAssocID="{B8AD0C02-E261-48C8-B856-56F40A04D8D8}" presName="Name37" presStyleLbl="parChTrans1D3" presStyleIdx="10" presStyleCnt="19"/>
      <dgm:spPr/>
    </dgm:pt>
    <dgm:pt modelId="{3D5F2D40-5E6D-4DDB-9FD6-D3593E5B06A5}" type="pres">
      <dgm:prSet presAssocID="{1521922B-0083-4383-9DB9-B3B9BD72DA45}" presName="hierRoot2" presStyleCnt="0">
        <dgm:presLayoutVars>
          <dgm:hierBranch val="init"/>
        </dgm:presLayoutVars>
      </dgm:prSet>
      <dgm:spPr/>
    </dgm:pt>
    <dgm:pt modelId="{39B0B1E6-B972-44A6-B46D-F57E6E36D949}" type="pres">
      <dgm:prSet presAssocID="{1521922B-0083-4383-9DB9-B3B9BD72DA45}" presName="rootComposite" presStyleCnt="0"/>
      <dgm:spPr/>
    </dgm:pt>
    <dgm:pt modelId="{D4D14C7D-4820-4336-B7C0-DC901CB90717}" type="pres">
      <dgm:prSet presAssocID="{1521922B-0083-4383-9DB9-B3B9BD72DA45}" presName="rootText" presStyleLbl="node3" presStyleIdx="10" presStyleCnt="19">
        <dgm:presLayoutVars>
          <dgm:chPref val="3"/>
        </dgm:presLayoutVars>
      </dgm:prSet>
      <dgm:spPr/>
    </dgm:pt>
    <dgm:pt modelId="{9053DB32-27CA-40CC-AC29-ACCD4C9751C0}" type="pres">
      <dgm:prSet presAssocID="{1521922B-0083-4383-9DB9-B3B9BD72DA45}" presName="rootConnector" presStyleLbl="node3" presStyleIdx="10" presStyleCnt="19"/>
      <dgm:spPr/>
    </dgm:pt>
    <dgm:pt modelId="{43CCC7A5-2B32-40E5-8D88-4EF3A83D74D4}" type="pres">
      <dgm:prSet presAssocID="{1521922B-0083-4383-9DB9-B3B9BD72DA45}" presName="hierChild4" presStyleCnt="0"/>
      <dgm:spPr/>
    </dgm:pt>
    <dgm:pt modelId="{8AD4C208-0305-45CB-891D-2F6BBD411133}" type="pres">
      <dgm:prSet presAssocID="{1521922B-0083-4383-9DB9-B3B9BD72DA45}" presName="hierChild5" presStyleCnt="0"/>
      <dgm:spPr/>
    </dgm:pt>
    <dgm:pt modelId="{EF4A019C-6E0B-4081-92D1-D136E8FA778B}" type="pres">
      <dgm:prSet presAssocID="{C80CB1A5-331A-44A0-BAA3-A15514E060C0}" presName="Name37" presStyleLbl="parChTrans1D3" presStyleIdx="11" presStyleCnt="19"/>
      <dgm:spPr/>
    </dgm:pt>
    <dgm:pt modelId="{AB39CBA1-DD72-4A3C-9BB9-60D246531A50}" type="pres">
      <dgm:prSet presAssocID="{7CB7D924-CBD2-4BC1-98F7-AC2CA3F9524B}" presName="hierRoot2" presStyleCnt="0">
        <dgm:presLayoutVars>
          <dgm:hierBranch val="init"/>
        </dgm:presLayoutVars>
      </dgm:prSet>
      <dgm:spPr/>
    </dgm:pt>
    <dgm:pt modelId="{22396DD4-DAEA-413A-86AA-4576A26D2EF8}" type="pres">
      <dgm:prSet presAssocID="{7CB7D924-CBD2-4BC1-98F7-AC2CA3F9524B}" presName="rootComposite" presStyleCnt="0"/>
      <dgm:spPr/>
    </dgm:pt>
    <dgm:pt modelId="{BE68CBDE-CB1C-4A1D-8EC2-AEF5DABB1193}" type="pres">
      <dgm:prSet presAssocID="{7CB7D924-CBD2-4BC1-98F7-AC2CA3F9524B}" presName="rootText" presStyleLbl="node3" presStyleIdx="11" presStyleCnt="19">
        <dgm:presLayoutVars>
          <dgm:chPref val="3"/>
        </dgm:presLayoutVars>
      </dgm:prSet>
      <dgm:spPr/>
    </dgm:pt>
    <dgm:pt modelId="{F41844D3-FCE7-465F-98F4-272D67FB893C}" type="pres">
      <dgm:prSet presAssocID="{7CB7D924-CBD2-4BC1-98F7-AC2CA3F9524B}" presName="rootConnector" presStyleLbl="node3" presStyleIdx="11" presStyleCnt="19"/>
      <dgm:spPr/>
    </dgm:pt>
    <dgm:pt modelId="{18D3F219-0263-43FC-9F64-4F7958C334FB}" type="pres">
      <dgm:prSet presAssocID="{7CB7D924-CBD2-4BC1-98F7-AC2CA3F9524B}" presName="hierChild4" presStyleCnt="0"/>
      <dgm:spPr/>
    </dgm:pt>
    <dgm:pt modelId="{334562FF-4C80-4CD2-9EC1-6339250F3E1F}" type="pres">
      <dgm:prSet presAssocID="{7CB7D924-CBD2-4BC1-98F7-AC2CA3F9524B}" presName="hierChild5" presStyleCnt="0"/>
      <dgm:spPr/>
    </dgm:pt>
    <dgm:pt modelId="{6214654C-9EC2-4E09-A43A-6A24116D2C28}" type="pres">
      <dgm:prSet presAssocID="{3459985B-CD04-46DD-BFBC-57C81360E690}" presName="hierChild5" presStyleCnt="0"/>
      <dgm:spPr/>
    </dgm:pt>
    <dgm:pt modelId="{9C92B247-8D8D-4121-8B99-289D9CE89DFD}" type="pres">
      <dgm:prSet presAssocID="{32CD25DC-3A4B-421A-90F4-9406FCCACB12}" presName="Name37" presStyleLbl="parChTrans1D2" presStyleIdx="3" presStyleCnt="5"/>
      <dgm:spPr/>
    </dgm:pt>
    <dgm:pt modelId="{F1AA8098-DE68-465D-94E9-0B93EDD2D45C}" type="pres">
      <dgm:prSet presAssocID="{2F9F41C4-9496-466C-B58C-3A036FDC2E34}" presName="hierRoot2" presStyleCnt="0">
        <dgm:presLayoutVars>
          <dgm:hierBranch val="init"/>
        </dgm:presLayoutVars>
      </dgm:prSet>
      <dgm:spPr/>
    </dgm:pt>
    <dgm:pt modelId="{C4F7096E-27B1-4454-9426-4FEF0AA6CC5A}" type="pres">
      <dgm:prSet presAssocID="{2F9F41C4-9496-466C-B58C-3A036FDC2E34}" presName="rootComposite" presStyleCnt="0"/>
      <dgm:spPr/>
    </dgm:pt>
    <dgm:pt modelId="{50D7F2BB-19A5-4DE3-B30E-C66D96898272}" type="pres">
      <dgm:prSet presAssocID="{2F9F41C4-9496-466C-B58C-3A036FDC2E34}" presName="rootText" presStyleLbl="node2" presStyleIdx="3" presStyleCnt="5">
        <dgm:presLayoutVars>
          <dgm:chPref val="3"/>
        </dgm:presLayoutVars>
      </dgm:prSet>
      <dgm:spPr/>
    </dgm:pt>
    <dgm:pt modelId="{F698BAFD-1F34-4587-89C7-9A03D379F6F1}" type="pres">
      <dgm:prSet presAssocID="{2F9F41C4-9496-466C-B58C-3A036FDC2E34}" presName="rootConnector" presStyleLbl="node2" presStyleIdx="3" presStyleCnt="5"/>
      <dgm:spPr/>
    </dgm:pt>
    <dgm:pt modelId="{11794C1B-0A45-4223-9F11-96E25435570F}" type="pres">
      <dgm:prSet presAssocID="{2F9F41C4-9496-466C-B58C-3A036FDC2E34}" presName="hierChild4" presStyleCnt="0"/>
      <dgm:spPr/>
    </dgm:pt>
    <dgm:pt modelId="{FD3B37F4-A0F7-4636-915F-5D61D5C2C37C}" type="pres">
      <dgm:prSet presAssocID="{D8530228-6E11-4D6C-8B4F-17AE0DE1D4F8}" presName="Name37" presStyleLbl="parChTrans1D3" presStyleIdx="12" presStyleCnt="19"/>
      <dgm:spPr/>
    </dgm:pt>
    <dgm:pt modelId="{8B68FB9B-7DA1-4172-B788-C8256A261421}" type="pres">
      <dgm:prSet presAssocID="{FB96C2CD-0DEA-4D3B-87BC-5FFE1A5B132E}" presName="hierRoot2" presStyleCnt="0">
        <dgm:presLayoutVars>
          <dgm:hierBranch val="init"/>
        </dgm:presLayoutVars>
      </dgm:prSet>
      <dgm:spPr/>
    </dgm:pt>
    <dgm:pt modelId="{485FD5E8-2DC4-4437-A2B7-3DBD4B1F7DC4}" type="pres">
      <dgm:prSet presAssocID="{FB96C2CD-0DEA-4D3B-87BC-5FFE1A5B132E}" presName="rootComposite" presStyleCnt="0"/>
      <dgm:spPr/>
    </dgm:pt>
    <dgm:pt modelId="{8DAF7C1D-C519-4CC2-9A76-7C1EF262C4E5}" type="pres">
      <dgm:prSet presAssocID="{FB96C2CD-0DEA-4D3B-87BC-5FFE1A5B132E}" presName="rootText" presStyleLbl="node3" presStyleIdx="12" presStyleCnt="19">
        <dgm:presLayoutVars>
          <dgm:chPref val="3"/>
        </dgm:presLayoutVars>
      </dgm:prSet>
      <dgm:spPr/>
    </dgm:pt>
    <dgm:pt modelId="{0DF19443-C749-4C77-91CF-0C646B94003F}" type="pres">
      <dgm:prSet presAssocID="{FB96C2CD-0DEA-4D3B-87BC-5FFE1A5B132E}" presName="rootConnector" presStyleLbl="node3" presStyleIdx="12" presStyleCnt="19"/>
      <dgm:spPr/>
    </dgm:pt>
    <dgm:pt modelId="{B72075E3-4213-4CA0-B7FC-8284F628A9B8}" type="pres">
      <dgm:prSet presAssocID="{FB96C2CD-0DEA-4D3B-87BC-5FFE1A5B132E}" presName="hierChild4" presStyleCnt="0"/>
      <dgm:spPr/>
    </dgm:pt>
    <dgm:pt modelId="{203DD81D-25FC-4B03-8334-A4F4F2098F6C}" type="pres">
      <dgm:prSet presAssocID="{FB96C2CD-0DEA-4D3B-87BC-5FFE1A5B132E}" presName="hierChild5" presStyleCnt="0"/>
      <dgm:spPr/>
    </dgm:pt>
    <dgm:pt modelId="{F181C701-B3A6-4EDA-8A27-B8F4B773DBCA}" type="pres">
      <dgm:prSet presAssocID="{65FC05D2-43A0-4EA7-AC7F-BC1D12CBE5B3}" presName="Name37" presStyleLbl="parChTrans1D3" presStyleIdx="13" presStyleCnt="19"/>
      <dgm:spPr/>
    </dgm:pt>
    <dgm:pt modelId="{A557201D-A571-4610-AD3E-27EE02FAA4E2}" type="pres">
      <dgm:prSet presAssocID="{CCC8879E-C590-4E95-B1D5-C3C8164CC7D0}" presName="hierRoot2" presStyleCnt="0">
        <dgm:presLayoutVars>
          <dgm:hierBranch val="init"/>
        </dgm:presLayoutVars>
      </dgm:prSet>
      <dgm:spPr/>
    </dgm:pt>
    <dgm:pt modelId="{CE11CD15-932F-433A-81DD-B44728E13833}" type="pres">
      <dgm:prSet presAssocID="{CCC8879E-C590-4E95-B1D5-C3C8164CC7D0}" presName="rootComposite" presStyleCnt="0"/>
      <dgm:spPr/>
    </dgm:pt>
    <dgm:pt modelId="{5913A35D-3F00-4963-A338-A681D9FCCF86}" type="pres">
      <dgm:prSet presAssocID="{CCC8879E-C590-4E95-B1D5-C3C8164CC7D0}" presName="rootText" presStyleLbl="node3" presStyleIdx="13" presStyleCnt="19">
        <dgm:presLayoutVars>
          <dgm:chPref val="3"/>
        </dgm:presLayoutVars>
      </dgm:prSet>
      <dgm:spPr/>
    </dgm:pt>
    <dgm:pt modelId="{181126AF-DFD6-4E0E-8E4D-8DC4F7DF4BDD}" type="pres">
      <dgm:prSet presAssocID="{CCC8879E-C590-4E95-B1D5-C3C8164CC7D0}" presName="rootConnector" presStyleLbl="node3" presStyleIdx="13" presStyleCnt="19"/>
      <dgm:spPr/>
    </dgm:pt>
    <dgm:pt modelId="{79E76C22-9012-4842-89F9-53A0A2DAB0B9}" type="pres">
      <dgm:prSet presAssocID="{CCC8879E-C590-4E95-B1D5-C3C8164CC7D0}" presName="hierChild4" presStyleCnt="0"/>
      <dgm:spPr/>
    </dgm:pt>
    <dgm:pt modelId="{170E6598-496E-44D3-8641-7A34E3A75045}" type="pres">
      <dgm:prSet presAssocID="{CCC8879E-C590-4E95-B1D5-C3C8164CC7D0}" presName="hierChild5" presStyleCnt="0"/>
      <dgm:spPr/>
    </dgm:pt>
    <dgm:pt modelId="{D09954E3-EBFD-44B0-AA49-42D6184A262D}" type="pres">
      <dgm:prSet presAssocID="{E109A090-E28F-4F70-B485-DE483D2243F2}" presName="Name37" presStyleLbl="parChTrans1D3" presStyleIdx="14" presStyleCnt="19"/>
      <dgm:spPr/>
    </dgm:pt>
    <dgm:pt modelId="{7EEF41AE-9A86-444A-8B4D-CA54CD60B865}" type="pres">
      <dgm:prSet presAssocID="{32E718A4-0D88-4809-8B3B-1778E547344E}" presName="hierRoot2" presStyleCnt="0">
        <dgm:presLayoutVars>
          <dgm:hierBranch val="init"/>
        </dgm:presLayoutVars>
      </dgm:prSet>
      <dgm:spPr/>
    </dgm:pt>
    <dgm:pt modelId="{CC2414C6-323A-44A0-9BFB-C344104E6632}" type="pres">
      <dgm:prSet presAssocID="{32E718A4-0D88-4809-8B3B-1778E547344E}" presName="rootComposite" presStyleCnt="0"/>
      <dgm:spPr/>
    </dgm:pt>
    <dgm:pt modelId="{37D1E498-8EF0-4109-9559-053BE0470048}" type="pres">
      <dgm:prSet presAssocID="{32E718A4-0D88-4809-8B3B-1778E547344E}" presName="rootText" presStyleLbl="node3" presStyleIdx="14" presStyleCnt="19">
        <dgm:presLayoutVars>
          <dgm:chPref val="3"/>
        </dgm:presLayoutVars>
      </dgm:prSet>
      <dgm:spPr/>
    </dgm:pt>
    <dgm:pt modelId="{7B074C0E-6370-4E95-A810-A6DEE2E3379C}" type="pres">
      <dgm:prSet presAssocID="{32E718A4-0D88-4809-8B3B-1778E547344E}" presName="rootConnector" presStyleLbl="node3" presStyleIdx="14" presStyleCnt="19"/>
      <dgm:spPr/>
    </dgm:pt>
    <dgm:pt modelId="{E544A7A6-F84E-42E4-A1DD-2D23C5E4E0E3}" type="pres">
      <dgm:prSet presAssocID="{32E718A4-0D88-4809-8B3B-1778E547344E}" presName="hierChild4" presStyleCnt="0"/>
      <dgm:spPr/>
    </dgm:pt>
    <dgm:pt modelId="{4C0416B4-F788-415E-B895-94E90D624014}" type="pres">
      <dgm:prSet presAssocID="{32E718A4-0D88-4809-8B3B-1778E547344E}" presName="hierChild5" presStyleCnt="0"/>
      <dgm:spPr/>
    </dgm:pt>
    <dgm:pt modelId="{32858260-391B-4BA4-A95E-31B674F8FDFD}" type="pres">
      <dgm:prSet presAssocID="{2F9F41C4-9496-466C-B58C-3A036FDC2E34}" presName="hierChild5" presStyleCnt="0"/>
      <dgm:spPr/>
    </dgm:pt>
    <dgm:pt modelId="{01B634C8-A0FE-48C2-A0DD-F4E49F776299}" type="pres">
      <dgm:prSet presAssocID="{5C4E7BF7-51D8-4B1D-9682-99FAA623836C}" presName="Name37" presStyleLbl="parChTrans1D2" presStyleIdx="4" presStyleCnt="5"/>
      <dgm:spPr/>
    </dgm:pt>
    <dgm:pt modelId="{62C3157A-44F7-47E1-A32A-9D18C875F605}" type="pres">
      <dgm:prSet presAssocID="{F51ED4A7-AE8B-4871-81DD-CF14D1A83F26}" presName="hierRoot2" presStyleCnt="0">
        <dgm:presLayoutVars>
          <dgm:hierBranch val="init"/>
        </dgm:presLayoutVars>
      </dgm:prSet>
      <dgm:spPr/>
    </dgm:pt>
    <dgm:pt modelId="{671165CE-C239-455E-9936-8B6823787A09}" type="pres">
      <dgm:prSet presAssocID="{F51ED4A7-AE8B-4871-81DD-CF14D1A83F26}" presName="rootComposite" presStyleCnt="0"/>
      <dgm:spPr/>
    </dgm:pt>
    <dgm:pt modelId="{36CE2A61-B4CE-4E5B-A799-A5BA07981967}" type="pres">
      <dgm:prSet presAssocID="{F51ED4A7-AE8B-4871-81DD-CF14D1A83F26}" presName="rootText" presStyleLbl="node2" presStyleIdx="4" presStyleCnt="5">
        <dgm:presLayoutVars>
          <dgm:chPref val="3"/>
        </dgm:presLayoutVars>
      </dgm:prSet>
      <dgm:spPr/>
    </dgm:pt>
    <dgm:pt modelId="{2A710A57-861F-47F7-A575-14DED98720B1}" type="pres">
      <dgm:prSet presAssocID="{F51ED4A7-AE8B-4871-81DD-CF14D1A83F26}" presName="rootConnector" presStyleLbl="node2" presStyleIdx="4" presStyleCnt="5"/>
      <dgm:spPr/>
    </dgm:pt>
    <dgm:pt modelId="{45D13506-1B92-482A-90F3-1F33CB88B902}" type="pres">
      <dgm:prSet presAssocID="{F51ED4A7-AE8B-4871-81DD-CF14D1A83F26}" presName="hierChild4" presStyleCnt="0"/>
      <dgm:spPr/>
    </dgm:pt>
    <dgm:pt modelId="{339036F8-B27B-418F-A2DE-A325389650B1}" type="pres">
      <dgm:prSet presAssocID="{0EBC96E6-B179-48DA-8BB4-6A16E1B0E24F}" presName="Name37" presStyleLbl="parChTrans1D3" presStyleIdx="15" presStyleCnt="19"/>
      <dgm:spPr/>
    </dgm:pt>
    <dgm:pt modelId="{52BC015C-38AD-422F-9B52-09ABC4DCA467}" type="pres">
      <dgm:prSet presAssocID="{D994351F-C6A4-45F7-BDAE-16905975A11C}" presName="hierRoot2" presStyleCnt="0">
        <dgm:presLayoutVars>
          <dgm:hierBranch val="init"/>
        </dgm:presLayoutVars>
      </dgm:prSet>
      <dgm:spPr/>
    </dgm:pt>
    <dgm:pt modelId="{0329889C-79E4-449C-92BA-132BA29061EB}" type="pres">
      <dgm:prSet presAssocID="{D994351F-C6A4-45F7-BDAE-16905975A11C}" presName="rootComposite" presStyleCnt="0"/>
      <dgm:spPr/>
    </dgm:pt>
    <dgm:pt modelId="{A0D055E7-6076-4108-8677-A419B36F4A4E}" type="pres">
      <dgm:prSet presAssocID="{D994351F-C6A4-45F7-BDAE-16905975A11C}" presName="rootText" presStyleLbl="node3" presStyleIdx="15" presStyleCnt="19">
        <dgm:presLayoutVars>
          <dgm:chPref val="3"/>
        </dgm:presLayoutVars>
      </dgm:prSet>
      <dgm:spPr/>
    </dgm:pt>
    <dgm:pt modelId="{7031D81F-2EC9-45AC-B07C-7A92EC5D2A89}" type="pres">
      <dgm:prSet presAssocID="{D994351F-C6A4-45F7-BDAE-16905975A11C}" presName="rootConnector" presStyleLbl="node3" presStyleIdx="15" presStyleCnt="19"/>
      <dgm:spPr/>
    </dgm:pt>
    <dgm:pt modelId="{E7D0654B-C8F4-4280-ACEB-7072B6001D1B}" type="pres">
      <dgm:prSet presAssocID="{D994351F-C6A4-45F7-BDAE-16905975A11C}" presName="hierChild4" presStyleCnt="0"/>
      <dgm:spPr/>
    </dgm:pt>
    <dgm:pt modelId="{44237AE0-0BAB-4C0C-9580-699A2A58406A}" type="pres">
      <dgm:prSet presAssocID="{D994351F-C6A4-45F7-BDAE-16905975A11C}" presName="hierChild5" presStyleCnt="0"/>
      <dgm:spPr/>
    </dgm:pt>
    <dgm:pt modelId="{F9333D81-CB50-4DE6-92B6-B4D443AD8164}" type="pres">
      <dgm:prSet presAssocID="{5879C224-85E3-494C-A494-318D0D4A69BD}" presName="Name37" presStyleLbl="parChTrans1D3" presStyleIdx="16" presStyleCnt="19"/>
      <dgm:spPr/>
    </dgm:pt>
    <dgm:pt modelId="{D40E7192-81A1-4F8E-9ABA-6324B5A681C3}" type="pres">
      <dgm:prSet presAssocID="{620BD058-D555-4535-808F-77704FDB0063}" presName="hierRoot2" presStyleCnt="0">
        <dgm:presLayoutVars>
          <dgm:hierBranch val="init"/>
        </dgm:presLayoutVars>
      </dgm:prSet>
      <dgm:spPr/>
    </dgm:pt>
    <dgm:pt modelId="{C8A1387B-8D96-4B3F-88CB-99E5EFE2523F}" type="pres">
      <dgm:prSet presAssocID="{620BD058-D555-4535-808F-77704FDB0063}" presName="rootComposite" presStyleCnt="0"/>
      <dgm:spPr/>
    </dgm:pt>
    <dgm:pt modelId="{0B25DFF3-0E85-4CD3-97D8-1CBFE7F9635E}" type="pres">
      <dgm:prSet presAssocID="{620BD058-D555-4535-808F-77704FDB0063}" presName="rootText" presStyleLbl="node3" presStyleIdx="16" presStyleCnt="19">
        <dgm:presLayoutVars>
          <dgm:chPref val="3"/>
        </dgm:presLayoutVars>
      </dgm:prSet>
      <dgm:spPr/>
    </dgm:pt>
    <dgm:pt modelId="{D39591B4-73B5-4C38-8383-B370A59C6B94}" type="pres">
      <dgm:prSet presAssocID="{620BD058-D555-4535-808F-77704FDB0063}" presName="rootConnector" presStyleLbl="node3" presStyleIdx="16" presStyleCnt="19"/>
      <dgm:spPr/>
    </dgm:pt>
    <dgm:pt modelId="{C8E2C723-3EEC-4E9E-826E-1CD07A290735}" type="pres">
      <dgm:prSet presAssocID="{620BD058-D555-4535-808F-77704FDB0063}" presName="hierChild4" presStyleCnt="0"/>
      <dgm:spPr/>
    </dgm:pt>
    <dgm:pt modelId="{C7E8003B-EAFF-4CBA-B65E-EDB11AD04A41}" type="pres">
      <dgm:prSet presAssocID="{620BD058-D555-4535-808F-77704FDB0063}" presName="hierChild5" presStyleCnt="0"/>
      <dgm:spPr/>
    </dgm:pt>
    <dgm:pt modelId="{37B91800-C4CB-4966-90DD-275BE5BE8119}" type="pres">
      <dgm:prSet presAssocID="{AB08441B-DE5C-48EC-A487-E44CE34CF274}" presName="Name37" presStyleLbl="parChTrans1D3" presStyleIdx="17" presStyleCnt="19"/>
      <dgm:spPr/>
    </dgm:pt>
    <dgm:pt modelId="{66ABD8AD-8734-43B4-AF9B-17247397CBE3}" type="pres">
      <dgm:prSet presAssocID="{A03322E0-2DB7-447D-A0D4-526FD4CE2BD2}" presName="hierRoot2" presStyleCnt="0">
        <dgm:presLayoutVars>
          <dgm:hierBranch val="init"/>
        </dgm:presLayoutVars>
      </dgm:prSet>
      <dgm:spPr/>
    </dgm:pt>
    <dgm:pt modelId="{96E10CF7-C37D-464F-96DE-5D538823EA95}" type="pres">
      <dgm:prSet presAssocID="{A03322E0-2DB7-447D-A0D4-526FD4CE2BD2}" presName="rootComposite" presStyleCnt="0"/>
      <dgm:spPr/>
    </dgm:pt>
    <dgm:pt modelId="{A2A4BE11-2C36-49C2-94A3-FD2680F4B9C8}" type="pres">
      <dgm:prSet presAssocID="{A03322E0-2DB7-447D-A0D4-526FD4CE2BD2}" presName="rootText" presStyleLbl="node3" presStyleIdx="17" presStyleCnt="19">
        <dgm:presLayoutVars>
          <dgm:chPref val="3"/>
        </dgm:presLayoutVars>
      </dgm:prSet>
      <dgm:spPr/>
    </dgm:pt>
    <dgm:pt modelId="{0C57E7A8-0C26-4928-B7C1-869CDF1D58AE}" type="pres">
      <dgm:prSet presAssocID="{A03322E0-2DB7-447D-A0D4-526FD4CE2BD2}" presName="rootConnector" presStyleLbl="node3" presStyleIdx="17" presStyleCnt="19"/>
      <dgm:spPr/>
    </dgm:pt>
    <dgm:pt modelId="{7FEB829E-2DC6-46D7-BEEE-C89ABEE5336E}" type="pres">
      <dgm:prSet presAssocID="{A03322E0-2DB7-447D-A0D4-526FD4CE2BD2}" presName="hierChild4" presStyleCnt="0"/>
      <dgm:spPr/>
    </dgm:pt>
    <dgm:pt modelId="{23E1892C-0019-41BE-9AC0-3DDF36D8AFB1}" type="pres">
      <dgm:prSet presAssocID="{A03322E0-2DB7-447D-A0D4-526FD4CE2BD2}" presName="hierChild5" presStyleCnt="0"/>
      <dgm:spPr/>
    </dgm:pt>
    <dgm:pt modelId="{C8EA3BAD-D10C-47AE-BF2F-986792BBC899}" type="pres">
      <dgm:prSet presAssocID="{4B32FC6D-4AF3-43D8-9B93-9CCCE6DA3ED6}" presName="Name37" presStyleLbl="parChTrans1D3" presStyleIdx="18" presStyleCnt="19"/>
      <dgm:spPr/>
    </dgm:pt>
    <dgm:pt modelId="{098DA117-E0EB-4150-A027-548FC8760C01}" type="pres">
      <dgm:prSet presAssocID="{E6B5191F-6578-4ACB-B01F-E2D099AE168A}" presName="hierRoot2" presStyleCnt="0">
        <dgm:presLayoutVars>
          <dgm:hierBranch val="init"/>
        </dgm:presLayoutVars>
      </dgm:prSet>
      <dgm:spPr/>
    </dgm:pt>
    <dgm:pt modelId="{18E9DB06-26AC-4133-9115-B4899E807113}" type="pres">
      <dgm:prSet presAssocID="{E6B5191F-6578-4ACB-B01F-E2D099AE168A}" presName="rootComposite" presStyleCnt="0"/>
      <dgm:spPr/>
    </dgm:pt>
    <dgm:pt modelId="{9A4DD8C8-F43F-4D58-8C82-2A06F2DF9855}" type="pres">
      <dgm:prSet presAssocID="{E6B5191F-6578-4ACB-B01F-E2D099AE168A}" presName="rootText" presStyleLbl="node3" presStyleIdx="18" presStyleCnt="19" custLinFactNeighborX="1754">
        <dgm:presLayoutVars>
          <dgm:chPref val="3"/>
        </dgm:presLayoutVars>
      </dgm:prSet>
      <dgm:spPr/>
    </dgm:pt>
    <dgm:pt modelId="{67DAB597-33C5-41BF-9A2E-DD8D291E09E8}" type="pres">
      <dgm:prSet presAssocID="{E6B5191F-6578-4ACB-B01F-E2D099AE168A}" presName="rootConnector" presStyleLbl="node3" presStyleIdx="18" presStyleCnt="19"/>
      <dgm:spPr/>
    </dgm:pt>
    <dgm:pt modelId="{D60DA0A2-BD84-4DB1-A100-2788C079165B}" type="pres">
      <dgm:prSet presAssocID="{E6B5191F-6578-4ACB-B01F-E2D099AE168A}" presName="hierChild4" presStyleCnt="0"/>
      <dgm:spPr/>
    </dgm:pt>
    <dgm:pt modelId="{1E7943B2-7117-4E9F-B8D0-0F808683A165}" type="pres">
      <dgm:prSet presAssocID="{E6B5191F-6578-4ACB-B01F-E2D099AE168A}" presName="hierChild5" presStyleCnt="0"/>
      <dgm:spPr/>
    </dgm:pt>
    <dgm:pt modelId="{EEA9A1F8-0C46-477D-8482-E52462A53C71}" type="pres">
      <dgm:prSet presAssocID="{F51ED4A7-AE8B-4871-81DD-CF14D1A83F26}" presName="hierChild5" presStyleCnt="0"/>
      <dgm:spPr/>
    </dgm:pt>
    <dgm:pt modelId="{5CDA47BD-9FB1-4257-AE98-26A672EB07D7}" type="pres">
      <dgm:prSet presAssocID="{68021468-C86C-4861-B27F-816A4977213C}" presName="hierChild3" presStyleCnt="0"/>
      <dgm:spPr/>
    </dgm:pt>
  </dgm:ptLst>
  <dgm:cxnLst>
    <dgm:cxn modelId="{4532B800-40FE-4A61-BFC4-B708FA28BBBD}" type="presOf" srcId="{D994351F-C6A4-45F7-BDAE-16905975A11C}" destId="{7031D81F-2EC9-45AC-B07C-7A92EC5D2A89}" srcOrd="1" destOrd="0" presId="urn:microsoft.com/office/officeart/2005/8/layout/orgChart1"/>
    <dgm:cxn modelId="{545C2903-3966-4BD8-8B42-6CF0D55A15D0}" type="presOf" srcId="{65FC05D2-43A0-4EA7-AC7F-BC1D12CBE5B3}" destId="{F181C701-B3A6-4EDA-8A27-B8F4B773DBCA}" srcOrd="0" destOrd="0" presId="urn:microsoft.com/office/officeart/2005/8/layout/orgChart1"/>
    <dgm:cxn modelId="{BEBEE105-92F6-4163-B019-BA35BE30DE3E}" srcId="{2F9F41C4-9496-466C-B58C-3A036FDC2E34}" destId="{CCC8879E-C590-4E95-B1D5-C3C8164CC7D0}" srcOrd="1" destOrd="0" parTransId="{65FC05D2-43A0-4EA7-AC7F-BC1D12CBE5B3}" sibTransId="{9BA66AA6-3CF2-40A5-B692-69E548EC9DE5}"/>
    <dgm:cxn modelId="{4F16F408-7D77-4956-8127-9584BCF799DD}" srcId="{3459985B-CD04-46DD-BFBC-57C81360E690}" destId="{B754799F-CD4F-41AE-916E-06C40467A688}" srcOrd="0" destOrd="0" parTransId="{3AA62BFB-C6C3-45A5-A36F-59C113731465}" sibTransId="{8D1828F9-C445-408A-B870-C3960EA86D43}"/>
    <dgm:cxn modelId="{2493DC09-5869-4776-9B11-BE0A38542596}" type="presOf" srcId="{D63876BC-7E07-4D11-92E2-DE51D2E4C6F3}" destId="{0115C7CA-269B-4C20-95B8-F721AE41EC50}" srcOrd="1" destOrd="0" presId="urn:microsoft.com/office/officeart/2005/8/layout/orgChart1"/>
    <dgm:cxn modelId="{54D53B0D-AFDA-4D9F-952C-66AEB5F79611}" type="presOf" srcId="{5879C224-85E3-494C-A494-318D0D4A69BD}" destId="{F9333D81-CB50-4DE6-92B6-B4D443AD8164}" srcOrd="0" destOrd="0" presId="urn:microsoft.com/office/officeart/2005/8/layout/orgChart1"/>
    <dgm:cxn modelId="{B433840D-4FC0-4BB4-8A60-73DA860E08AA}" type="presOf" srcId="{32CD25DC-3A4B-421A-90F4-9406FCCACB12}" destId="{9C92B247-8D8D-4121-8B99-289D9CE89DFD}" srcOrd="0" destOrd="0" presId="urn:microsoft.com/office/officeart/2005/8/layout/orgChart1"/>
    <dgm:cxn modelId="{58F76C10-272F-4FAA-8420-FE237F75F2DC}" type="presOf" srcId="{FD583E03-E08C-4D0D-8E8F-BF636A8DF558}" destId="{646FC231-DDE0-4E9C-9D5C-F21BEFBA5198}" srcOrd="0" destOrd="0" presId="urn:microsoft.com/office/officeart/2005/8/layout/orgChart1"/>
    <dgm:cxn modelId="{8CF4EA10-1C07-494D-BDF1-97021E7730BE}" srcId="{3459985B-CD04-46DD-BFBC-57C81360E690}" destId="{D336852E-B8C8-459D-B953-FA2A224F86CB}" srcOrd="2" destOrd="0" parTransId="{03D6348D-196D-4BFD-8112-8403C244179C}" sibTransId="{4E21F0DF-9638-4468-AEF1-A6E4AD0BDEB5}"/>
    <dgm:cxn modelId="{588FDC15-D63E-4F06-AA20-A9F85BF0338C}" type="presOf" srcId="{A03322E0-2DB7-447D-A0D4-526FD4CE2BD2}" destId="{A2A4BE11-2C36-49C2-94A3-FD2680F4B9C8}" srcOrd="0" destOrd="0" presId="urn:microsoft.com/office/officeart/2005/8/layout/orgChart1"/>
    <dgm:cxn modelId="{392B3416-A0A4-4B08-A1B4-3406F9385597}" srcId="{68021468-C86C-4861-B27F-816A4977213C}" destId="{F51ED4A7-AE8B-4871-81DD-CF14D1A83F26}" srcOrd="4" destOrd="0" parTransId="{5C4E7BF7-51D8-4B1D-9682-99FAA623836C}" sibTransId="{F1357C57-EA2B-4D59-8903-28B0608E69F2}"/>
    <dgm:cxn modelId="{E64C021F-8EED-460E-9B35-9F44D3E692C8}" type="presOf" srcId="{3AD62C4C-F80E-45CC-9213-8647B6E8C6C7}" destId="{447BEFFA-1581-4C28-A56D-EA2067C12292}" srcOrd="0" destOrd="0" presId="urn:microsoft.com/office/officeart/2005/8/layout/orgChart1"/>
    <dgm:cxn modelId="{D8D32620-32DB-4460-8E21-D000D60F1FA1}" type="presOf" srcId="{2F9F41C4-9496-466C-B58C-3A036FDC2E34}" destId="{F698BAFD-1F34-4587-89C7-9A03D379F6F1}" srcOrd="1" destOrd="0" presId="urn:microsoft.com/office/officeart/2005/8/layout/orgChart1"/>
    <dgm:cxn modelId="{BDA20B21-1851-4BBF-8B6C-6937DE8A3900}" type="presOf" srcId="{D336852E-B8C8-459D-B953-FA2A224F86CB}" destId="{62F11409-991F-4D56-B6A7-81603FCA9CA0}" srcOrd="1" destOrd="0" presId="urn:microsoft.com/office/officeart/2005/8/layout/orgChart1"/>
    <dgm:cxn modelId="{C3107921-1190-4E46-B3BA-424F138154F5}" srcId="{2F9F41C4-9496-466C-B58C-3A036FDC2E34}" destId="{FB96C2CD-0DEA-4D3B-87BC-5FFE1A5B132E}" srcOrd="0" destOrd="0" parTransId="{D8530228-6E11-4D6C-8B4F-17AE0DE1D4F8}" sibTransId="{A351ABA1-6D2C-44DA-A69C-6C2825260B56}"/>
    <dgm:cxn modelId="{A3F11329-6DC6-483F-B2F4-B79B0240D06D}" type="presOf" srcId="{4D6DD985-FFA2-4A79-BD53-6CD2A1744559}" destId="{F2F8DD6D-BB13-4691-8E7D-5220BC8525FA}" srcOrd="0" destOrd="0" presId="urn:microsoft.com/office/officeart/2005/8/layout/orgChart1"/>
    <dgm:cxn modelId="{916D8429-F9CF-48EE-B3FA-D4EA1BAFB5F2}" type="presOf" srcId="{D3983D9C-B577-4072-878A-D27CFE6E1E16}" destId="{BDF41591-5963-477F-B5CB-0787D2B2E4F6}" srcOrd="0" destOrd="0" presId="urn:microsoft.com/office/officeart/2005/8/layout/orgChart1"/>
    <dgm:cxn modelId="{8F96742A-A8C0-4FAE-B94A-FBFB3573B846}" type="presOf" srcId="{B754799F-CD4F-41AE-916E-06C40467A688}" destId="{EEF7ECA5-72A5-4232-8C3D-79331E762856}" srcOrd="1" destOrd="0" presId="urn:microsoft.com/office/officeart/2005/8/layout/orgChart1"/>
    <dgm:cxn modelId="{CE38572C-4C5C-46A2-A934-1467EAA8FAF1}" type="presOf" srcId="{E6B5191F-6578-4ACB-B01F-E2D099AE168A}" destId="{67DAB597-33C5-41BF-9A2E-DD8D291E09E8}" srcOrd="1" destOrd="0" presId="urn:microsoft.com/office/officeart/2005/8/layout/orgChart1"/>
    <dgm:cxn modelId="{60C98E2D-E64C-4340-A8D7-86DF891EC247}" type="presOf" srcId="{F51ED4A7-AE8B-4871-81DD-CF14D1A83F26}" destId="{2A710A57-861F-47F7-A575-14DED98720B1}" srcOrd="1" destOrd="0" presId="urn:microsoft.com/office/officeart/2005/8/layout/orgChart1"/>
    <dgm:cxn modelId="{E6DE252E-EAA9-4DE9-B3A3-6D42F9C9C260}" type="presOf" srcId="{1521922B-0083-4383-9DB9-B3B9BD72DA45}" destId="{9053DB32-27CA-40CC-AC29-ACCD4C9751C0}" srcOrd="1" destOrd="0" presId="urn:microsoft.com/office/officeart/2005/8/layout/orgChart1"/>
    <dgm:cxn modelId="{D0414E2E-07DC-4B48-AA1B-9A807C0E47F1}" srcId="{F51ED4A7-AE8B-4871-81DD-CF14D1A83F26}" destId="{E6B5191F-6578-4ACB-B01F-E2D099AE168A}" srcOrd="3" destOrd="0" parTransId="{4B32FC6D-4AF3-43D8-9B93-9CCCE6DA3ED6}" sibTransId="{85862568-A6F1-451B-A8F4-DFC8D5860BFD}"/>
    <dgm:cxn modelId="{9D1F3F2F-3075-49D8-99E0-33988F96DFED}" srcId="{F51ED4A7-AE8B-4871-81DD-CF14D1A83F26}" destId="{620BD058-D555-4535-808F-77704FDB0063}" srcOrd="1" destOrd="0" parTransId="{5879C224-85E3-494C-A494-318D0D4A69BD}" sibTransId="{D3A4DFE7-E23A-4718-8B24-E7E924F2FF78}"/>
    <dgm:cxn modelId="{B61DC934-393A-43F2-A482-6B01C2D0C75F}" type="presOf" srcId="{55D927A9-F959-40EB-A6D5-8991C1B1BEDF}" destId="{82AF9EA0-0D58-4DCF-9A55-4627C7FC66D7}" srcOrd="1" destOrd="0" presId="urn:microsoft.com/office/officeart/2005/8/layout/orgChart1"/>
    <dgm:cxn modelId="{46617635-0658-4B04-9C9B-5917732F7229}" type="presOf" srcId="{C6551E28-72C3-4CC7-85CC-DA063D666CF9}" destId="{ECD3456C-5458-4284-BD8C-C8A8B03A3BE5}" srcOrd="0" destOrd="0" presId="urn:microsoft.com/office/officeart/2005/8/layout/orgChart1"/>
    <dgm:cxn modelId="{9BE6E33F-9FE0-4255-9713-9B816FC8A151}" type="presOf" srcId="{7E998CAB-CD64-4BA8-9118-994273829466}" destId="{7B169F5C-1647-4F6E-A7F3-EDD036F8D441}" srcOrd="0" destOrd="0" presId="urn:microsoft.com/office/officeart/2005/8/layout/orgChart1"/>
    <dgm:cxn modelId="{0D99925B-57D7-4799-A66F-10E355943DEC}" type="presOf" srcId="{7CB7D924-CBD2-4BC1-98F7-AC2CA3F9524B}" destId="{BE68CBDE-CB1C-4A1D-8EC2-AEF5DABB1193}" srcOrd="0" destOrd="0" presId="urn:microsoft.com/office/officeart/2005/8/layout/orgChart1"/>
    <dgm:cxn modelId="{FBFBF35B-0ACF-4807-A8F1-134CE9715774}" type="presOf" srcId="{3459985B-CD04-46DD-BFBC-57C81360E690}" destId="{D6818BB7-E21F-44DC-93C4-6B832993E096}" srcOrd="1" destOrd="0" presId="urn:microsoft.com/office/officeart/2005/8/layout/orgChart1"/>
    <dgm:cxn modelId="{97B1DF5C-C373-4D7E-B5C8-816C1B7BFFD8}" type="presOf" srcId="{D336852E-B8C8-459D-B953-FA2A224F86CB}" destId="{D63D100C-2FA1-4751-AADE-25074D28B27B}" srcOrd="0" destOrd="0" presId="urn:microsoft.com/office/officeart/2005/8/layout/orgChart1"/>
    <dgm:cxn modelId="{CA530A61-5ABC-4DEC-B418-1E1F938BFAE0}" srcId="{2F9F41C4-9496-466C-B58C-3A036FDC2E34}" destId="{32E718A4-0D88-4809-8B3B-1778E547344E}" srcOrd="2" destOrd="0" parTransId="{E109A090-E28F-4F70-B485-DE483D2243F2}" sibTransId="{2404B579-0765-4D81-9B06-4D835034807C}"/>
    <dgm:cxn modelId="{9CDF9A42-88A0-492F-B54D-157E3E92201E}" type="presOf" srcId="{066A2095-E1A5-4FB0-B32A-3554379C2103}" destId="{DD980FBC-FCE1-401D-B752-67CB920CD139}" srcOrd="0" destOrd="0" presId="urn:microsoft.com/office/officeart/2005/8/layout/orgChart1"/>
    <dgm:cxn modelId="{5F757666-11CF-4DDD-BE27-E0C2FEE30163}" type="presOf" srcId="{D8530228-6E11-4D6C-8B4F-17AE0DE1D4F8}" destId="{FD3B37F4-A0F7-4636-915F-5D61D5C2C37C}" srcOrd="0" destOrd="0" presId="urn:microsoft.com/office/officeart/2005/8/layout/orgChart1"/>
    <dgm:cxn modelId="{9192D049-F60A-4EF1-9D90-8A7C8B1693FB}" srcId="{3459985B-CD04-46DD-BFBC-57C81360E690}" destId="{D63876BC-7E07-4D11-92E2-DE51D2E4C6F3}" srcOrd="1" destOrd="0" parTransId="{4ECDEF1B-4987-4852-BB69-6D5AE098FB60}" sibTransId="{982411B1-80ED-4D1C-A02E-F5BEF92BDBE3}"/>
    <dgm:cxn modelId="{6620F74B-ADCD-4E0A-9B4D-6BA08240AF69}" srcId="{68021468-C86C-4861-B27F-816A4977213C}" destId="{82E1648C-4C80-4841-A933-35ACDBA4DD25}" srcOrd="0" destOrd="0" parTransId="{C268C17C-336F-483F-83D7-E1211CFBEC45}" sibTransId="{F6FE1F62-9A06-48FA-BF94-B3C900973F9B}"/>
    <dgm:cxn modelId="{C54DF16C-B8B9-4682-870C-B1CCB4102CA0}" type="presOf" srcId="{68021468-C86C-4861-B27F-816A4977213C}" destId="{9C72AF30-18EA-4CF5-8911-F362E246A445}" srcOrd="1" destOrd="0" presId="urn:microsoft.com/office/officeart/2005/8/layout/orgChart1"/>
    <dgm:cxn modelId="{D557176D-2B43-4869-85F3-EC060A00309D}" type="presOf" srcId="{3459985B-CD04-46DD-BFBC-57C81360E690}" destId="{D529EC63-19C6-4776-876F-208FE709786A}" srcOrd="0" destOrd="0" presId="urn:microsoft.com/office/officeart/2005/8/layout/orgChart1"/>
    <dgm:cxn modelId="{576AB06D-5E3E-4797-9C60-5152D5E3A9E2}" type="presOf" srcId="{997523B2-C714-4D03-8CE1-12D7EB01F946}" destId="{F7B728E4-5D40-4922-8294-D69C4CB829F9}" srcOrd="0" destOrd="0" presId="urn:microsoft.com/office/officeart/2005/8/layout/orgChart1"/>
    <dgm:cxn modelId="{CC0A814F-AB0C-491D-A0F5-7C42F6859A73}" type="presOf" srcId="{32E718A4-0D88-4809-8B3B-1778E547344E}" destId="{7B074C0E-6370-4E95-A810-A6DEE2E3379C}" srcOrd="1" destOrd="0" presId="urn:microsoft.com/office/officeart/2005/8/layout/orgChart1"/>
    <dgm:cxn modelId="{84260150-93D0-45FE-8E6D-7422B9CB82D0}" type="presOf" srcId="{4ECDEF1B-4987-4852-BB69-6D5AE098FB60}" destId="{04D3E012-7161-4C58-BE46-4C93F5C0051C}" srcOrd="0" destOrd="0" presId="urn:microsoft.com/office/officeart/2005/8/layout/orgChart1"/>
    <dgm:cxn modelId="{270C2851-4FEC-4BC6-906F-D104230CBB8C}" type="presOf" srcId="{D994351F-C6A4-45F7-BDAE-16905975A11C}" destId="{A0D055E7-6076-4108-8677-A419B36F4A4E}" srcOrd="0" destOrd="0" presId="urn:microsoft.com/office/officeart/2005/8/layout/orgChart1"/>
    <dgm:cxn modelId="{9FF60672-8541-44D6-9414-F13C855F74C7}" srcId="{68021468-C86C-4861-B27F-816A4977213C}" destId="{2F9F41C4-9496-466C-B58C-3A036FDC2E34}" srcOrd="3" destOrd="0" parTransId="{32CD25DC-3A4B-421A-90F4-9406FCCACB12}" sibTransId="{51B602EB-B816-4BCD-B731-8A0596EA776C}"/>
    <dgm:cxn modelId="{01291852-28D7-4C59-B36D-70DE168D5857}" srcId="{F51ED4A7-AE8B-4871-81DD-CF14D1A83F26}" destId="{A03322E0-2DB7-447D-A0D4-526FD4CE2BD2}" srcOrd="2" destOrd="0" parTransId="{AB08441B-DE5C-48EC-A487-E44CE34CF274}" sibTransId="{D171876A-88CA-43A5-890F-2B987F58FDAF}"/>
    <dgm:cxn modelId="{52893052-D164-464A-B257-B8A2CB8F73B2}" type="presOf" srcId="{EC87B5E0-34A4-4157-BE41-644A23B400F4}" destId="{6FAD8F60-C844-4658-A18F-029DDFE9175C}" srcOrd="1" destOrd="0" presId="urn:microsoft.com/office/officeart/2005/8/layout/orgChart1"/>
    <dgm:cxn modelId="{A7016652-71E7-472E-AA2B-EE182CF8E82C}" type="presOf" srcId="{157B6629-CF51-41F1-A794-139B6C54B66A}" destId="{F552D7C4-6CAB-4588-B3EF-409666026B3A}" srcOrd="0" destOrd="0" presId="urn:microsoft.com/office/officeart/2005/8/layout/orgChart1"/>
    <dgm:cxn modelId="{6C1A1F54-3D44-4A27-8C2D-8DB3BC8A3977}" type="presOf" srcId="{5C4E7BF7-51D8-4B1D-9682-99FAA623836C}" destId="{01B634C8-A0FE-48C2-A0DD-F4E49F776299}" srcOrd="0" destOrd="0" presId="urn:microsoft.com/office/officeart/2005/8/layout/orgChart1"/>
    <dgm:cxn modelId="{2C01D155-ED58-470B-99EB-F385038861A2}" type="presOf" srcId="{FB96C2CD-0DEA-4D3B-87BC-5FFE1A5B132E}" destId="{8DAF7C1D-C519-4CC2-9A76-7C1EF262C4E5}" srcOrd="0" destOrd="0" presId="urn:microsoft.com/office/officeart/2005/8/layout/orgChart1"/>
    <dgm:cxn modelId="{D0938D57-73DB-42CC-BCE4-7F6FA0B561FB}" srcId="{C6551E28-72C3-4CC7-85CC-DA063D666CF9}" destId="{C6B40CB8-FF3E-4BB0-82ED-67B2B529BC05}" srcOrd="1" destOrd="0" parTransId="{066A2095-E1A5-4FB0-B32A-3554379C2103}" sibTransId="{CF0C50AC-2B1E-45DD-9DBE-550448A41C8B}"/>
    <dgm:cxn modelId="{D2BAE977-9509-45B2-9820-9B6CF74FC69B}" type="presOf" srcId="{D63876BC-7E07-4D11-92E2-DE51D2E4C6F3}" destId="{BAEDD63F-D44D-4DE6-9EB3-C0BF6479B279}" srcOrd="0" destOrd="0" presId="urn:microsoft.com/office/officeart/2005/8/layout/orgChart1"/>
    <dgm:cxn modelId="{3C474258-6989-486D-8320-A45822CDD67F}" type="presOf" srcId="{C6B40CB8-FF3E-4BB0-82ED-67B2B529BC05}" destId="{EA3E5381-CEE2-4629-AD90-ABDCA290A363}" srcOrd="1" destOrd="0" presId="urn:microsoft.com/office/officeart/2005/8/layout/orgChart1"/>
    <dgm:cxn modelId="{89DF5A78-5445-4261-A24A-121C52ED9060}" srcId="{68021468-C86C-4861-B27F-816A4977213C}" destId="{3459985B-CD04-46DD-BFBC-57C81360E690}" srcOrd="2" destOrd="0" parTransId="{997523B2-C714-4D03-8CE1-12D7EB01F946}" sibTransId="{2D5F350C-D579-4143-9E7F-BF2E550550D3}"/>
    <dgm:cxn modelId="{EBE5C67E-3290-4A49-80D1-CEB488302DC2}" type="presOf" srcId="{7CB7D924-CBD2-4BC1-98F7-AC2CA3F9524B}" destId="{F41844D3-FCE7-465F-98F4-272D67FB893C}" srcOrd="1" destOrd="0" presId="urn:microsoft.com/office/officeart/2005/8/layout/orgChart1"/>
    <dgm:cxn modelId="{23A21D7F-6464-42C1-A80B-9B9FC66C88F2}" type="presOf" srcId="{B754799F-CD4F-41AE-916E-06C40467A688}" destId="{D51F66D8-76B4-4609-902D-60E7D532C146}" srcOrd="0" destOrd="0" presId="urn:microsoft.com/office/officeart/2005/8/layout/orgChart1"/>
    <dgm:cxn modelId="{4FDA0D83-B78D-4C15-9BF3-59E0687DEDE4}" type="presOf" srcId="{620BD058-D555-4535-808F-77704FDB0063}" destId="{0B25DFF3-0E85-4CD3-97D8-1CBFE7F9635E}" srcOrd="0" destOrd="0" presId="urn:microsoft.com/office/officeart/2005/8/layout/orgChart1"/>
    <dgm:cxn modelId="{CE823A84-47E5-4729-85B6-72556D44B8B6}" srcId="{82E1648C-4C80-4841-A933-35ACDBA4DD25}" destId="{7E998CAB-CD64-4BA8-9118-994273829466}" srcOrd="2" destOrd="0" parTransId="{56AEBF1E-0490-4971-BCEF-B4D08DB85EA3}" sibTransId="{C59D717D-2F99-4917-9DDA-CE038AC45C8A}"/>
    <dgm:cxn modelId="{C2B2BC8C-AA38-4589-A283-49A7208B0E2B}" srcId="{3459985B-CD04-46DD-BFBC-57C81360E690}" destId="{1521922B-0083-4383-9DB9-B3B9BD72DA45}" srcOrd="3" destOrd="0" parTransId="{B8AD0C02-E261-48C8-B856-56F40A04D8D8}" sibTransId="{1C01836A-3966-47AC-BBC7-8A4EF7D37628}"/>
    <dgm:cxn modelId="{D5C84992-B546-4ADE-A3EC-FFAA18DBBB07}" type="presOf" srcId="{2AD1BC89-AA2B-4D5E-94B8-E2536F2A1E94}" destId="{1FA4E820-20E0-48E1-86FB-BDA36E6CC19B}" srcOrd="0" destOrd="0" presId="urn:microsoft.com/office/officeart/2005/8/layout/orgChart1"/>
    <dgm:cxn modelId="{EAABCC92-A797-46AE-A8CC-8D291AE4D459}" type="presOf" srcId="{FC9E9A66-A107-4AF0-8291-F7F8EAADE0A5}" destId="{9CA623EE-8542-4DCE-9985-BDEB4F68F29E}" srcOrd="0" destOrd="0" presId="urn:microsoft.com/office/officeart/2005/8/layout/orgChart1"/>
    <dgm:cxn modelId="{86358593-9998-4210-A517-9AF911D0C446}" srcId="{F51ED4A7-AE8B-4871-81DD-CF14D1A83F26}" destId="{D994351F-C6A4-45F7-BDAE-16905975A11C}" srcOrd="0" destOrd="0" parTransId="{0EBC96E6-B179-48DA-8BB4-6A16E1B0E24F}" sibTransId="{8CE0AC55-6D60-42F0-BEAA-D78860C079C0}"/>
    <dgm:cxn modelId="{B0E09E93-48F6-4FDF-8ABD-A0B3BA76A910}" type="presOf" srcId="{03D6348D-196D-4BFD-8112-8403C244179C}" destId="{57A539CA-81C8-4035-B336-6CC374710DDB}" srcOrd="0" destOrd="0" presId="urn:microsoft.com/office/officeart/2005/8/layout/orgChart1"/>
    <dgm:cxn modelId="{0AB14294-C0CB-4D63-A620-AB4CD7D7446A}" type="presOf" srcId="{F51ED4A7-AE8B-4871-81DD-CF14D1A83F26}" destId="{36CE2A61-B4CE-4E5B-A799-A5BA07981967}" srcOrd="0" destOrd="0" presId="urn:microsoft.com/office/officeart/2005/8/layout/orgChart1"/>
    <dgm:cxn modelId="{D536A597-F974-4AF8-AC2D-6B746F49A198}" type="presOf" srcId="{3AA62BFB-C6C3-45A5-A36F-59C113731465}" destId="{ABFD1C35-8C5B-4C73-BAA0-27B2F710DA96}" srcOrd="0" destOrd="0" presId="urn:microsoft.com/office/officeart/2005/8/layout/orgChart1"/>
    <dgm:cxn modelId="{8841F197-6FA7-46F4-82D9-00688957296A}" srcId="{C6551E28-72C3-4CC7-85CC-DA063D666CF9}" destId="{C01B39BD-2B82-4688-B6BC-37AC92C29D2C}" srcOrd="0" destOrd="0" parTransId="{157B6629-CF51-41F1-A794-139B6C54B66A}" sibTransId="{A6924213-8A1A-41A3-9A0C-693961538EE4}"/>
    <dgm:cxn modelId="{0964E298-E794-46AB-ACE3-971116A519CB}" type="presOf" srcId="{B8AD0C02-E261-48C8-B856-56F40A04D8D8}" destId="{F2985F77-1FE5-4026-96D9-B5A0D7AF8ED8}" srcOrd="0" destOrd="0" presId="urn:microsoft.com/office/officeart/2005/8/layout/orgChart1"/>
    <dgm:cxn modelId="{E269139D-3D3F-40E1-9851-11ABAA21B0E1}" type="presOf" srcId="{620BD058-D555-4535-808F-77704FDB0063}" destId="{D39591B4-73B5-4C38-8383-B370A59C6B94}" srcOrd="1" destOrd="0" presId="urn:microsoft.com/office/officeart/2005/8/layout/orgChart1"/>
    <dgm:cxn modelId="{DBFCAC9D-AC5F-4863-A063-77471B72B788}" type="presOf" srcId="{C6551E28-72C3-4CC7-85CC-DA063D666CF9}" destId="{E396EC55-6423-42BC-A47E-1585759174A9}" srcOrd="1" destOrd="0" presId="urn:microsoft.com/office/officeart/2005/8/layout/orgChart1"/>
    <dgm:cxn modelId="{F4E40DAD-C55A-4BBC-9937-296C0350F31F}" type="presOf" srcId="{C6B40CB8-FF3E-4BB0-82ED-67B2B529BC05}" destId="{DACA7465-4F0E-426F-9288-D4342B4C0CE6}" srcOrd="0" destOrd="0" presId="urn:microsoft.com/office/officeart/2005/8/layout/orgChart1"/>
    <dgm:cxn modelId="{D40BFEAD-D947-4937-AA86-1315BECD75A8}" type="presOf" srcId="{4B5B6615-0A5E-48B0-AD9B-64D3C185A8F3}" destId="{C7480415-FD46-4D43-A851-21360EA9BFDE}" srcOrd="1" destOrd="0" presId="urn:microsoft.com/office/officeart/2005/8/layout/orgChart1"/>
    <dgm:cxn modelId="{0791CFAE-4FD5-4C7B-84CD-67C5CF5D6339}" type="presOf" srcId="{82E1648C-4C80-4841-A933-35ACDBA4DD25}" destId="{048869BC-BB92-47E1-A8C2-CE3FB3742A33}" srcOrd="1" destOrd="0" presId="urn:microsoft.com/office/officeart/2005/8/layout/orgChart1"/>
    <dgm:cxn modelId="{188196B1-B25E-42B5-84D9-F382372277A5}" type="presOf" srcId="{56AEBF1E-0490-4971-BCEF-B4D08DB85EA3}" destId="{2DF5511D-12F5-4C08-A38F-9BDBCE1D5696}" srcOrd="0" destOrd="0" presId="urn:microsoft.com/office/officeart/2005/8/layout/orgChart1"/>
    <dgm:cxn modelId="{25004AB4-1513-4CD4-86F7-E01D74C32DF3}" type="presOf" srcId="{55D927A9-F959-40EB-A6D5-8991C1B1BEDF}" destId="{5C805D9A-8488-42FF-8605-1458235A62AF}" srcOrd="0" destOrd="0" presId="urn:microsoft.com/office/officeart/2005/8/layout/orgChart1"/>
    <dgm:cxn modelId="{9C1F37B6-7CE3-4CE0-B44F-A54ADAA3ED62}" type="presOf" srcId="{1521922B-0083-4383-9DB9-B3B9BD72DA45}" destId="{D4D14C7D-4820-4336-B7C0-DC901CB90717}" srcOrd="0" destOrd="0" presId="urn:microsoft.com/office/officeart/2005/8/layout/orgChart1"/>
    <dgm:cxn modelId="{59A54BB6-ED88-444A-8ED4-C44120F07D53}" srcId="{C6551E28-72C3-4CC7-85CC-DA063D666CF9}" destId="{4B5B6615-0A5E-48B0-AD9B-64D3C185A8F3}" srcOrd="2" destOrd="0" parTransId="{60614797-3BAA-463C-8AEB-C6004EC2886F}" sibTransId="{6407670A-4ED2-4063-B502-B1C009032D94}"/>
    <dgm:cxn modelId="{AE1132BC-22F7-4575-8E5D-5E3CDE2D2F07}" srcId="{4D6DD985-FFA2-4A79-BD53-6CD2A1744559}" destId="{68021468-C86C-4861-B27F-816A4977213C}" srcOrd="0" destOrd="0" parTransId="{88FAEAA1-D751-49FE-A6D4-AA47FB1D2A74}" sibTransId="{011FD5FE-7A8E-4713-8A76-2CE85E07F4FB}"/>
    <dgm:cxn modelId="{ED1493BE-2981-4446-B470-DA22E4F9CC91}" type="presOf" srcId="{60614797-3BAA-463C-8AEB-C6004EC2886F}" destId="{43977B5A-E948-49F0-81F2-94C766E41663}" srcOrd="0" destOrd="0" presId="urn:microsoft.com/office/officeart/2005/8/layout/orgChart1"/>
    <dgm:cxn modelId="{B49D2CBF-BE03-446A-94D2-5033872A04A3}" type="presOf" srcId="{3AD62C4C-F80E-45CC-9213-8647B6E8C6C7}" destId="{A1D6D052-9287-4579-B15D-03527E8DE3C9}" srcOrd="1" destOrd="0" presId="urn:microsoft.com/office/officeart/2005/8/layout/orgChart1"/>
    <dgm:cxn modelId="{344276C0-8C9C-473C-AC2A-C84EC4C42CEF}" type="presOf" srcId="{E109A090-E28F-4F70-B485-DE483D2243F2}" destId="{D09954E3-EBFD-44B0-AA49-42D6184A262D}" srcOrd="0" destOrd="0" presId="urn:microsoft.com/office/officeart/2005/8/layout/orgChart1"/>
    <dgm:cxn modelId="{F16544C1-A05C-4974-9E30-3B17C1D4ABA4}" srcId="{3459985B-CD04-46DD-BFBC-57C81360E690}" destId="{7CB7D924-CBD2-4BC1-98F7-AC2CA3F9524B}" srcOrd="4" destOrd="0" parTransId="{C80CB1A5-331A-44A0-BAA3-A15514E060C0}" sibTransId="{4D48EB83-FF94-41AE-950C-F2C878E1C546}"/>
    <dgm:cxn modelId="{DF7E67C3-2093-4C66-9C0B-4BBF09D2AEDD}" type="presOf" srcId="{C268C17C-336F-483F-83D7-E1211CFBEC45}" destId="{CE6D784A-7FA2-43ED-A422-696D40D2995A}" srcOrd="0" destOrd="0" presId="urn:microsoft.com/office/officeart/2005/8/layout/orgChart1"/>
    <dgm:cxn modelId="{29AB4FC3-B310-4E63-AE34-A81CD82FFB24}" type="presOf" srcId="{FB96C2CD-0DEA-4D3B-87BC-5FFE1A5B132E}" destId="{0DF19443-C749-4C77-91CF-0C646B94003F}" srcOrd="1" destOrd="0" presId="urn:microsoft.com/office/officeart/2005/8/layout/orgChart1"/>
    <dgm:cxn modelId="{6E3E5CC5-FD64-4F91-A979-038E3F1CBA03}" srcId="{82E1648C-4C80-4841-A933-35ACDBA4DD25}" destId="{55D927A9-F959-40EB-A6D5-8991C1B1BEDF}" srcOrd="3" destOrd="0" parTransId="{2AD1BC89-AA2B-4D5E-94B8-E2536F2A1E94}" sibTransId="{73A8207B-88AF-45ED-B26A-A6BAEC1E20DC}"/>
    <dgm:cxn modelId="{059BF6CA-4085-4AE6-8CEC-2CE19CC39935}" type="presOf" srcId="{CCC8879E-C590-4E95-B1D5-C3C8164CC7D0}" destId="{5913A35D-3F00-4963-A338-A681D9FCCF86}" srcOrd="0" destOrd="0" presId="urn:microsoft.com/office/officeart/2005/8/layout/orgChart1"/>
    <dgm:cxn modelId="{3A0F00D0-C0B5-4969-9BCD-A978C299E40A}" srcId="{82E1648C-4C80-4841-A933-35ACDBA4DD25}" destId="{EC87B5E0-34A4-4157-BE41-644A23B400F4}" srcOrd="1" destOrd="0" parTransId="{FC9E9A66-A107-4AF0-8291-F7F8EAADE0A5}" sibTransId="{9ECA5F0E-A92D-4F2A-AE0A-2FD34208DC24}"/>
    <dgm:cxn modelId="{A5CA6BD1-C8CE-42C5-998F-3FDA55CBA209}" type="presOf" srcId="{C01B39BD-2B82-4688-B6BC-37AC92C29D2C}" destId="{46E31FFC-D303-4004-8352-B7EFD6BA1C0C}" srcOrd="1" destOrd="0" presId="urn:microsoft.com/office/officeart/2005/8/layout/orgChart1"/>
    <dgm:cxn modelId="{509BECD9-9AFB-43F9-9972-17BC47AF5243}" type="presOf" srcId="{E6B5191F-6578-4ACB-B01F-E2D099AE168A}" destId="{9A4DD8C8-F43F-4D58-8C82-2A06F2DF9855}" srcOrd="0" destOrd="0" presId="urn:microsoft.com/office/officeart/2005/8/layout/orgChart1"/>
    <dgm:cxn modelId="{9064F6D9-E3FC-463B-B64B-B17A91C2DF90}" type="presOf" srcId="{32E718A4-0D88-4809-8B3B-1778E547344E}" destId="{37D1E498-8EF0-4109-9559-053BE0470048}" srcOrd="0" destOrd="0" presId="urn:microsoft.com/office/officeart/2005/8/layout/orgChart1"/>
    <dgm:cxn modelId="{D94B0FDB-8CEE-4FA6-91EE-AC3E8DDF8F01}" type="presOf" srcId="{EC87B5E0-34A4-4157-BE41-644A23B400F4}" destId="{4B2AC447-8095-4018-AC76-6A514000DBD9}" srcOrd="0" destOrd="0" presId="urn:microsoft.com/office/officeart/2005/8/layout/orgChart1"/>
    <dgm:cxn modelId="{27B260DB-CAD0-4D42-A9E8-90C65468A6C7}" type="presOf" srcId="{CCC8879E-C590-4E95-B1D5-C3C8164CC7D0}" destId="{181126AF-DFD6-4E0E-8E4D-8DC4F7DF4BDD}" srcOrd="1" destOrd="0" presId="urn:microsoft.com/office/officeart/2005/8/layout/orgChart1"/>
    <dgm:cxn modelId="{9B60DADD-3452-4B09-94F3-DF7B49C46EBD}" type="presOf" srcId="{A03322E0-2DB7-447D-A0D4-526FD4CE2BD2}" destId="{0C57E7A8-0C26-4928-B7C1-869CDF1D58AE}" srcOrd="1" destOrd="0" presId="urn:microsoft.com/office/officeart/2005/8/layout/orgChart1"/>
    <dgm:cxn modelId="{3D3C2BE8-5738-4025-9207-1C7C426F78E2}" type="presOf" srcId="{AB08441B-DE5C-48EC-A487-E44CE34CF274}" destId="{37B91800-C4CB-4966-90DD-275BE5BE8119}" srcOrd="0" destOrd="0" presId="urn:microsoft.com/office/officeart/2005/8/layout/orgChart1"/>
    <dgm:cxn modelId="{4BE3FAE8-E51B-4D94-B391-609E7DB11E8D}" type="presOf" srcId="{0EBC96E6-B179-48DA-8BB4-6A16E1B0E24F}" destId="{339036F8-B27B-418F-A2DE-A325389650B1}" srcOrd="0" destOrd="0" presId="urn:microsoft.com/office/officeart/2005/8/layout/orgChart1"/>
    <dgm:cxn modelId="{31C63FE9-DCC1-4F8B-BEFC-9538991E5824}" type="presOf" srcId="{4B5B6615-0A5E-48B0-AD9B-64D3C185A8F3}" destId="{D70775E9-9AC7-4EAA-A032-77EB482FA459}" srcOrd="0" destOrd="0" presId="urn:microsoft.com/office/officeart/2005/8/layout/orgChart1"/>
    <dgm:cxn modelId="{4D785FE9-44A4-48F6-A7BB-7CD8BBD3DE73}" type="presOf" srcId="{82E1648C-4C80-4841-A933-35ACDBA4DD25}" destId="{60577B39-4866-4236-A733-2EC3C5089BF4}" srcOrd="0" destOrd="0" presId="urn:microsoft.com/office/officeart/2005/8/layout/orgChart1"/>
    <dgm:cxn modelId="{AAC04AE9-6446-444B-840D-2339FAE8CB10}" srcId="{68021468-C86C-4861-B27F-816A4977213C}" destId="{C6551E28-72C3-4CC7-85CC-DA063D666CF9}" srcOrd="1" destOrd="0" parTransId="{FD583E03-E08C-4D0D-8E8F-BF636A8DF558}" sibTransId="{F741A2D3-9310-4DF1-9247-25E7DA7CEAF5}"/>
    <dgm:cxn modelId="{AD55B3EC-A498-4A69-88B6-99A85B6F6C17}" type="presOf" srcId="{2F9F41C4-9496-466C-B58C-3A036FDC2E34}" destId="{50D7F2BB-19A5-4DE3-B30E-C66D96898272}" srcOrd="0" destOrd="0" presId="urn:microsoft.com/office/officeart/2005/8/layout/orgChart1"/>
    <dgm:cxn modelId="{2D9535ED-0579-4A56-A811-292D7F9E46AE}" srcId="{82E1648C-4C80-4841-A933-35ACDBA4DD25}" destId="{3AD62C4C-F80E-45CC-9213-8647B6E8C6C7}" srcOrd="0" destOrd="0" parTransId="{D3983D9C-B577-4072-878A-D27CFE6E1E16}" sibTransId="{55E18E14-DF2D-423F-8E9E-7954DE010EDD}"/>
    <dgm:cxn modelId="{053DEFED-4F3F-4D01-BE3A-CACD3DD739BB}" type="presOf" srcId="{C80CB1A5-331A-44A0-BAA3-A15514E060C0}" destId="{EF4A019C-6E0B-4081-92D1-D136E8FA778B}" srcOrd="0" destOrd="0" presId="urn:microsoft.com/office/officeart/2005/8/layout/orgChart1"/>
    <dgm:cxn modelId="{F43DFAF1-07DF-4A06-A422-36318F7DE291}" type="presOf" srcId="{4B32FC6D-4AF3-43D8-9B93-9CCCE6DA3ED6}" destId="{C8EA3BAD-D10C-47AE-BF2F-986792BBC899}" srcOrd="0" destOrd="0" presId="urn:microsoft.com/office/officeart/2005/8/layout/orgChart1"/>
    <dgm:cxn modelId="{3B1FD1FA-6FA2-46A5-A073-CE52BEED0419}" type="presOf" srcId="{7E998CAB-CD64-4BA8-9118-994273829466}" destId="{FB824AA4-A87A-4E91-86F8-901925393EDA}" srcOrd="1" destOrd="0" presId="urn:microsoft.com/office/officeart/2005/8/layout/orgChart1"/>
    <dgm:cxn modelId="{E1ADB5FB-5D8A-4EBB-894D-F23CEF02A576}" type="presOf" srcId="{C01B39BD-2B82-4688-B6BC-37AC92C29D2C}" destId="{3913FE1F-8C20-4A98-9871-3920DB168F6D}" srcOrd="0" destOrd="0" presId="urn:microsoft.com/office/officeart/2005/8/layout/orgChart1"/>
    <dgm:cxn modelId="{826FA1FD-BCE2-4D17-B03D-81D1DDD5E534}" type="presOf" srcId="{68021468-C86C-4861-B27F-816A4977213C}" destId="{F42B8261-6FB4-4E2B-838D-BD23E4C5C8A6}" srcOrd="0" destOrd="0" presId="urn:microsoft.com/office/officeart/2005/8/layout/orgChart1"/>
    <dgm:cxn modelId="{BE211A48-6FB0-4475-95CE-71236DE80D00}" type="presParOf" srcId="{F2F8DD6D-BB13-4691-8E7D-5220BC8525FA}" destId="{82E064A4-8F06-4CBB-9468-BF2F9F7D9B2E}" srcOrd="0" destOrd="0" presId="urn:microsoft.com/office/officeart/2005/8/layout/orgChart1"/>
    <dgm:cxn modelId="{AC71DDAF-AB59-494D-96E3-16721806F253}" type="presParOf" srcId="{82E064A4-8F06-4CBB-9468-BF2F9F7D9B2E}" destId="{84C371F7-8B95-4612-93C1-FCD1784DA3CC}" srcOrd="0" destOrd="0" presId="urn:microsoft.com/office/officeart/2005/8/layout/orgChart1"/>
    <dgm:cxn modelId="{B5E580A9-0DE0-4721-AE6D-60608CD5D5FF}" type="presParOf" srcId="{84C371F7-8B95-4612-93C1-FCD1784DA3CC}" destId="{F42B8261-6FB4-4E2B-838D-BD23E4C5C8A6}" srcOrd="0" destOrd="0" presId="urn:microsoft.com/office/officeart/2005/8/layout/orgChart1"/>
    <dgm:cxn modelId="{0A1E1BDE-2B01-4EBC-ABD5-159709A7134B}" type="presParOf" srcId="{84C371F7-8B95-4612-93C1-FCD1784DA3CC}" destId="{9C72AF30-18EA-4CF5-8911-F362E246A445}" srcOrd="1" destOrd="0" presId="urn:microsoft.com/office/officeart/2005/8/layout/orgChart1"/>
    <dgm:cxn modelId="{4A787E31-6A13-43CA-8BD3-9AECC2B01BC4}" type="presParOf" srcId="{82E064A4-8F06-4CBB-9468-BF2F9F7D9B2E}" destId="{7ABD4674-6D64-4208-A2A9-30EA39FAF56D}" srcOrd="1" destOrd="0" presId="urn:microsoft.com/office/officeart/2005/8/layout/orgChart1"/>
    <dgm:cxn modelId="{042DFA97-7FB1-4D4F-B07F-74BF7B2882CF}" type="presParOf" srcId="{7ABD4674-6D64-4208-A2A9-30EA39FAF56D}" destId="{CE6D784A-7FA2-43ED-A422-696D40D2995A}" srcOrd="0" destOrd="0" presId="urn:microsoft.com/office/officeart/2005/8/layout/orgChart1"/>
    <dgm:cxn modelId="{2D7AA1CD-EEA2-460B-8DCF-AAAA5BA15EAE}" type="presParOf" srcId="{7ABD4674-6D64-4208-A2A9-30EA39FAF56D}" destId="{83C5178F-3E64-448B-A81D-FF0147C4FEC8}" srcOrd="1" destOrd="0" presId="urn:microsoft.com/office/officeart/2005/8/layout/orgChart1"/>
    <dgm:cxn modelId="{727178B6-BD17-4B65-88B5-DCA41DC00307}" type="presParOf" srcId="{83C5178F-3E64-448B-A81D-FF0147C4FEC8}" destId="{AFAD41ED-1253-4D78-B6BA-4FFF4C9A6C5A}" srcOrd="0" destOrd="0" presId="urn:microsoft.com/office/officeart/2005/8/layout/orgChart1"/>
    <dgm:cxn modelId="{B3E03960-FA39-4E3D-8E9B-BC8596F9CFFD}" type="presParOf" srcId="{AFAD41ED-1253-4D78-B6BA-4FFF4C9A6C5A}" destId="{60577B39-4866-4236-A733-2EC3C5089BF4}" srcOrd="0" destOrd="0" presId="urn:microsoft.com/office/officeart/2005/8/layout/orgChart1"/>
    <dgm:cxn modelId="{7CA48F60-FF6D-4EDF-95F1-1260A82B5007}" type="presParOf" srcId="{AFAD41ED-1253-4D78-B6BA-4FFF4C9A6C5A}" destId="{048869BC-BB92-47E1-A8C2-CE3FB3742A33}" srcOrd="1" destOrd="0" presId="urn:microsoft.com/office/officeart/2005/8/layout/orgChart1"/>
    <dgm:cxn modelId="{DD4DF77A-6141-4644-BF8F-A3BD89CF57D9}" type="presParOf" srcId="{83C5178F-3E64-448B-A81D-FF0147C4FEC8}" destId="{7F2C458C-B45F-4010-B27D-94A134CC80E5}" srcOrd="1" destOrd="0" presId="urn:microsoft.com/office/officeart/2005/8/layout/orgChart1"/>
    <dgm:cxn modelId="{9C5F1589-F184-4996-8048-F5F952B78EC3}" type="presParOf" srcId="{7F2C458C-B45F-4010-B27D-94A134CC80E5}" destId="{BDF41591-5963-477F-B5CB-0787D2B2E4F6}" srcOrd="0" destOrd="0" presId="urn:microsoft.com/office/officeart/2005/8/layout/orgChart1"/>
    <dgm:cxn modelId="{AE83CC13-F421-4F0A-98EF-F979B9174F78}" type="presParOf" srcId="{7F2C458C-B45F-4010-B27D-94A134CC80E5}" destId="{DA2AD19A-1213-4A86-A446-8D81D7181969}" srcOrd="1" destOrd="0" presId="urn:microsoft.com/office/officeart/2005/8/layout/orgChart1"/>
    <dgm:cxn modelId="{F499398E-3092-41F4-9B29-2956AD83B946}" type="presParOf" srcId="{DA2AD19A-1213-4A86-A446-8D81D7181969}" destId="{4F759A51-9F83-4146-80D9-F1786482ABCD}" srcOrd="0" destOrd="0" presId="urn:microsoft.com/office/officeart/2005/8/layout/orgChart1"/>
    <dgm:cxn modelId="{6223B950-2856-4FCF-9751-6F87B5330B9D}" type="presParOf" srcId="{4F759A51-9F83-4146-80D9-F1786482ABCD}" destId="{447BEFFA-1581-4C28-A56D-EA2067C12292}" srcOrd="0" destOrd="0" presId="urn:microsoft.com/office/officeart/2005/8/layout/orgChart1"/>
    <dgm:cxn modelId="{2F149779-E929-4749-B79C-3273C767925C}" type="presParOf" srcId="{4F759A51-9F83-4146-80D9-F1786482ABCD}" destId="{A1D6D052-9287-4579-B15D-03527E8DE3C9}" srcOrd="1" destOrd="0" presId="urn:microsoft.com/office/officeart/2005/8/layout/orgChart1"/>
    <dgm:cxn modelId="{303D81D3-9DEF-42C2-8FFA-A2222DC7AD9F}" type="presParOf" srcId="{DA2AD19A-1213-4A86-A446-8D81D7181969}" destId="{B04304DA-41FB-4DC8-8D8D-55899D2BF365}" srcOrd="1" destOrd="0" presId="urn:microsoft.com/office/officeart/2005/8/layout/orgChart1"/>
    <dgm:cxn modelId="{6663D17B-4970-486B-9C8F-51D84251561B}" type="presParOf" srcId="{DA2AD19A-1213-4A86-A446-8D81D7181969}" destId="{C2248E11-A2FB-49BF-BE6B-CF8B79D8A567}" srcOrd="2" destOrd="0" presId="urn:microsoft.com/office/officeart/2005/8/layout/orgChart1"/>
    <dgm:cxn modelId="{212E008F-D9AA-40ED-BBD5-93C1962D8530}" type="presParOf" srcId="{7F2C458C-B45F-4010-B27D-94A134CC80E5}" destId="{9CA623EE-8542-4DCE-9985-BDEB4F68F29E}" srcOrd="2" destOrd="0" presId="urn:microsoft.com/office/officeart/2005/8/layout/orgChart1"/>
    <dgm:cxn modelId="{48713367-9E62-4055-8A31-0DF4301824BA}" type="presParOf" srcId="{7F2C458C-B45F-4010-B27D-94A134CC80E5}" destId="{7F09990B-B3BF-4AC8-9D42-7793385B3FC1}" srcOrd="3" destOrd="0" presId="urn:microsoft.com/office/officeart/2005/8/layout/orgChart1"/>
    <dgm:cxn modelId="{0972C14A-AD8B-470D-990F-BFAD3BA96730}" type="presParOf" srcId="{7F09990B-B3BF-4AC8-9D42-7793385B3FC1}" destId="{04F7451B-D26D-45BE-80FF-92CD63DC30F4}" srcOrd="0" destOrd="0" presId="urn:microsoft.com/office/officeart/2005/8/layout/orgChart1"/>
    <dgm:cxn modelId="{0867967E-C2DD-482F-808A-8F8CBE5AD19A}" type="presParOf" srcId="{04F7451B-D26D-45BE-80FF-92CD63DC30F4}" destId="{4B2AC447-8095-4018-AC76-6A514000DBD9}" srcOrd="0" destOrd="0" presId="urn:microsoft.com/office/officeart/2005/8/layout/orgChart1"/>
    <dgm:cxn modelId="{2068C889-BC13-4EF7-8FC1-33B70889CBC9}" type="presParOf" srcId="{04F7451B-D26D-45BE-80FF-92CD63DC30F4}" destId="{6FAD8F60-C844-4658-A18F-029DDFE9175C}" srcOrd="1" destOrd="0" presId="urn:microsoft.com/office/officeart/2005/8/layout/orgChart1"/>
    <dgm:cxn modelId="{7BA4DE2E-9EF1-4BC1-A1A6-4F3FD83245CA}" type="presParOf" srcId="{7F09990B-B3BF-4AC8-9D42-7793385B3FC1}" destId="{3EEA0F12-7273-4D18-BC32-50391387EEDB}" srcOrd="1" destOrd="0" presId="urn:microsoft.com/office/officeart/2005/8/layout/orgChart1"/>
    <dgm:cxn modelId="{AFA73858-9FFD-4436-B684-41D150EF755D}" type="presParOf" srcId="{7F09990B-B3BF-4AC8-9D42-7793385B3FC1}" destId="{C868DF69-865E-4D40-9257-3B15FF9BAF47}" srcOrd="2" destOrd="0" presId="urn:microsoft.com/office/officeart/2005/8/layout/orgChart1"/>
    <dgm:cxn modelId="{41D73BF2-351E-4099-8D6B-A07EFCCC1744}" type="presParOf" srcId="{7F2C458C-B45F-4010-B27D-94A134CC80E5}" destId="{2DF5511D-12F5-4C08-A38F-9BDBCE1D5696}" srcOrd="4" destOrd="0" presId="urn:microsoft.com/office/officeart/2005/8/layout/orgChart1"/>
    <dgm:cxn modelId="{4F18C356-CF76-4B50-B365-E940D2B9469A}" type="presParOf" srcId="{7F2C458C-B45F-4010-B27D-94A134CC80E5}" destId="{5CB23A0C-FEDE-452E-ADD4-227BABE7CE8B}" srcOrd="5" destOrd="0" presId="urn:microsoft.com/office/officeart/2005/8/layout/orgChart1"/>
    <dgm:cxn modelId="{9879F7FB-139A-4349-B023-C5CA149A3E6A}" type="presParOf" srcId="{5CB23A0C-FEDE-452E-ADD4-227BABE7CE8B}" destId="{323ABD9D-5071-4262-A9F1-FECA64D17777}" srcOrd="0" destOrd="0" presId="urn:microsoft.com/office/officeart/2005/8/layout/orgChart1"/>
    <dgm:cxn modelId="{8FCD3002-974A-4C5F-8909-C765C9CF2E38}" type="presParOf" srcId="{323ABD9D-5071-4262-A9F1-FECA64D17777}" destId="{7B169F5C-1647-4F6E-A7F3-EDD036F8D441}" srcOrd="0" destOrd="0" presId="urn:microsoft.com/office/officeart/2005/8/layout/orgChart1"/>
    <dgm:cxn modelId="{CA8A976E-5C58-47A2-B291-5F8E149D3969}" type="presParOf" srcId="{323ABD9D-5071-4262-A9F1-FECA64D17777}" destId="{FB824AA4-A87A-4E91-86F8-901925393EDA}" srcOrd="1" destOrd="0" presId="urn:microsoft.com/office/officeart/2005/8/layout/orgChart1"/>
    <dgm:cxn modelId="{FBE4AF6E-EA8F-44FD-AD19-3F83FCE20CD2}" type="presParOf" srcId="{5CB23A0C-FEDE-452E-ADD4-227BABE7CE8B}" destId="{BF5EC694-9CB2-4CB1-9B49-0172D5D24F1A}" srcOrd="1" destOrd="0" presId="urn:microsoft.com/office/officeart/2005/8/layout/orgChart1"/>
    <dgm:cxn modelId="{70A29631-0B8C-4843-8D99-93D13B075E56}" type="presParOf" srcId="{5CB23A0C-FEDE-452E-ADD4-227BABE7CE8B}" destId="{0779067D-B2FF-43C8-AED0-E9503412E8AC}" srcOrd="2" destOrd="0" presId="urn:microsoft.com/office/officeart/2005/8/layout/orgChart1"/>
    <dgm:cxn modelId="{CC443A40-4F00-4CC2-A235-437671350B13}" type="presParOf" srcId="{7F2C458C-B45F-4010-B27D-94A134CC80E5}" destId="{1FA4E820-20E0-48E1-86FB-BDA36E6CC19B}" srcOrd="6" destOrd="0" presId="urn:microsoft.com/office/officeart/2005/8/layout/orgChart1"/>
    <dgm:cxn modelId="{D8415762-43D5-440E-9043-55B356AA7AFE}" type="presParOf" srcId="{7F2C458C-B45F-4010-B27D-94A134CC80E5}" destId="{9116ACA9-4773-4DC0-A44C-6DE01FF86B4E}" srcOrd="7" destOrd="0" presId="urn:microsoft.com/office/officeart/2005/8/layout/orgChart1"/>
    <dgm:cxn modelId="{8A571B2E-CB9F-42D8-B8BA-62EF4D98C0AC}" type="presParOf" srcId="{9116ACA9-4773-4DC0-A44C-6DE01FF86B4E}" destId="{50AD0E3A-03B9-4F84-85EA-C14F687456D7}" srcOrd="0" destOrd="0" presId="urn:microsoft.com/office/officeart/2005/8/layout/orgChart1"/>
    <dgm:cxn modelId="{248B3C82-ADF9-4882-8804-C2DB05773187}" type="presParOf" srcId="{50AD0E3A-03B9-4F84-85EA-C14F687456D7}" destId="{5C805D9A-8488-42FF-8605-1458235A62AF}" srcOrd="0" destOrd="0" presId="urn:microsoft.com/office/officeart/2005/8/layout/orgChart1"/>
    <dgm:cxn modelId="{DAE32464-C99D-4220-B45D-DB4F6D945193}" type="presParOf" srcId="{50AD0E3A-03B9-4F84-85EA-C14F687456D7}" destId="{82AF9EA0-0D58-4DCF-9A55-4627C7FC66D7}" srcOrd="1" destOrd="0" presId="urn:microsoft.com/office/officeart/2005/8/layout/orgChart1"/>
    <dgm:cxn modelId="{4BBFC199-37EC-498E-A5BA-F07795AF0722}" type="presParOf" srcId="{9116ACA9-4773-4DC0-A44C-6DE01FF86B4E}" destId="{F86DDD87-D1DA-41A8-BA55-CFEFC590345D}" srcOrd="1" destOrd="0" presId="urn:microsoft.com/office/officeart/2005/8/layout/orgChart1"/>
    <dgm:cxn modelId="{A38BD949-976A-4814-B1BB-8D335526E7A7}" type="presParOf" srcId="{9116ACA9-4773-4DC0-A44C-6DE01FF86B4E}" destId="{48286F51-12BE-49E8-ABE4-B2B302F1DA2C}" srcOrd="2" destOrd="0" presId="urn:microsoft.com/office/officeart/2005/8/layout/orgChart1"/>
    <dgm:cxn modelId="{C3F77308-4AA2-41F5-B160-5E35CC2EF008}" type="presParOf" srcId="{83C5178F-3E64-448B-A81D-FF0147C4FEC8}" destId="{545B568C-0E5C-4EF8-BD56-AE2775CFDD5F}" srcOrd="2" destOrd="0" presId="urn:microsoft.com/office/officeart/2005/8/layout/orgChart1"/>
    <dgm:cxn modelId="{64FE2A36-A4DC-4804-AA5F-BAE6A9BD1EB0}" type="presParOf" srcId="{7ABD4674-6D64-4208-A2A9-30EA39FAF56D}" destId="{646FC231-DDE0-4E9C-9D5C-F21BEFBA5198}" srcOrd="2" destOrd="0" presId="urn:microsoft.com/office/officeart/2005/8/layout/orgChart1"/>
    <dgm:cxn modelId="{8DE9E6A3-00E2-4179-A3AF-73F6656D4CE6}" type="presParOf" srcId="{7ABD4674-6D64-4208-A2A9-30EA39FAF56D}" destId="{63015604-B9CE-4640-9880-B1F505D81895}" srcOrd="3" destOrd="0" presId="urn:microsoft.com/office/officeart/2005/8/layout/orgChart1"/>
    <dgm:cxn modelId="{44DFB6F8-CAB8-487D-865A-3A7943558D7C}" type="presParOf" srcId="{63015604-B9CE-4640-9880-B1F505D81895}" destId="{02C61DDA-2B4C-4395-81AF-06F1A904564C}" srcOrd="0" destOrd="0" presId="urn:microsoft.com/office/officeart/2005/8/layout/orgChart1"/>
    <dgm:cxn modelId="{0D92B25C-857A-4356-929C-7FBB18EE9CD2}" type="presParOf" srcId="{02C61DDA-2B4C-4395-81AF-06F1A904564C}" destId="{ECD3456C-5458-4284-BD8C-C8A8B03A3BE5}" srcOrd="0" destOrd="0" presId="urn:microsoft.com/office/officeart/2005/8/layout/orgChart1"/>
    <dgm:cxn modelId="{9A358746-B804-47D4-8628-0A3E6E34C6D7}" type="presParOf" srcId="{02C61DDA-2B4C-4395-81AF-06F1A904564C}" destId="{E396EC55-6423-42BC-A47E-1585759174A9}" srcOrd="1" destOrd="0" presId="urn:microsoft.com/office/officeart/2005/8/layout/orgChart1"/>
    <dgm:cxn modelId="{4AF17318-68CE-4D9B-B1D8-9AC806F54B17}" type="presParOf" srcId="{63015604-B9CE-4640-9880-B1F505D81895}" destId="{DA2F922F-EECB-4AF9-8D65-A6274139E10A}" srcOrd="1" destOrd="0" presId="urn:microsoft.com/office/officeart/2005/8/layout/orgChart1"/>
    <dgm:cxn modelId="{0AB5FDCE-F57D-41DE-AA8F-56B7D5A3B9D1}" type="presParOf" srcId="{DA2F922F-EECB-4AF9-8D65-A6274139E10A}" destId="{F552D7C4-6CAB-4588-B3EF-409666026B3A}" srcOrd="0" destOrd="0" presId="urn:microsoft.com/office/officeart/2005/8/layout/orgChart1"/>
    <dgm:cxn modelId="{59A851CA-B4DA-4D29-92F7-77FA3AC30E00}" type="presParOf" srcId="{DA2F922F-EECB-4AF9-8D65-A6274139E10A}" destId="{05EB71D8-8423-4262-B821-193BAD7A2917}" srcOrd="1" destOrd="0" presId="urn:microsoft.com/office/officeart/2005/8/layout/orgChart1"/>
    <dgm:cxn modelId="{3F585349-DE26-456F-8611-7111F026445E}" type="presParOf" srcId="{05EB71D8-8423-4262-B821-193BAD7A2917}" destId="{6FF5EF7D-950D-44F6-89CF-E1262F15E808}" srcOrd="0" destOrd="0" presId="urn:microsoft.com/office/officeart/2005/8/layout/orgChart1"/>
    <dgm:cxn modelId="{7C4DE147-378C-485C-9F30-11D73583E10E}" type="presParOf" srcId="{6FF5EF7D-950D-44F6-89CF-E1262F15E808}" destId="{3913FE1F-8C20-4A98-9871-3920DB168F6D}" srcOrd="0" destOrd="0" presId="urn:microsoft.com/office/officeart/2005/8/layout/orgChart1"/>
    <dgm:cxn modelId="{FCDD7A41-5EF3-46BF-8560-8CD783B4192D}" type="presParOf" srcId="{6FF5EF7D-950D-44F6-89CF-E1262F15E808}" destId="{46E31FFC-D303-4004-8352-B7EFD6BA1C0C}" srcOrd="1" destOrd="0" presId="urn:microsoft.com/office/officeart/2005/8/layout/orgChart1"/>
    <dgm:cxn modelId="{1C965690-2B20-434F-8FFB-F48684A48E26}" type="presParOf" srcId="{05EB71D8-8423-4262-B821-193BAD7A2917}" destId="{7115F42A-3E1B-46DF-942B-FB6434E7DE9F}" srcOrd="1" destOrd="0" presId="urn:microsoft.com/office/officeart/2005/8/layout/orgChart1"/>
    <dgm:cxn modelId="{1225CF0B-5053-404B-A37F-6849F6B65950}" type="presParOf" srcId="{05EB71D8-8423-4262-B821-193BAD7A2917}" destId="{88B971F4-AA02-46C4-BA0A-1A7357C855A2}" srcOrd="2" destOrd="0" presId="urn:microsoft.com/office/officeart/2005/8/layout/orgChart1"/>
    <dgm:cxn modelId="{81F5A234-AD19-4668-836C-167FEBC17FE2}" type="presParOf" srcId="{DA2F922F-EECB-4AF9-8D65-A6274139E10A}" destId="{DD980FBC-FCE1-401D-B752-67CB920CD139}" srcOrd="2" destOrd="0" presId="urn:microsoft.com/office/officeart/2005/8/layout/orgChart1"/>
    <dgm:cxn modelId="{D80506B3-420E-44B5-B521-F70245B709A7}" type="presParOf" srcId="{DA2F922F-EECB-4AF9-8D65-A6274139E10A}" destId="{4D458F23-3854-4970-B382-CF9F75D48057}" srcOrd="3" destOrd="0" presId="urn:microsoft.com/office/officeart/2005/8/layout/orgChart1"/>
    <dgm:cxn modelId="{667B6322-113D-4381-9724-27BD3C997881}" type="presParOf" srcId="{4D458F23-3854-4970-B382-CF9F75D48057}" destId="{C230DE25-77EC-44A0-9223-097204FF76A0}" srcOrd="0" destOrd="0" presId="urn:microsoft.com/office/officeart/2005/8/layout/orgChart1"/>
    <dgm:cxn modelId="{3B3BFE2D-2D17-4787-BBE9-CD3D6DB1E51F}" type="presParOf" srcId="{C230DE25-77EC-44A0-9223-097204FF76A0}" destId="{DACA7465-4F0E-426F-9288-D4342B4C0CE6}" srcOrd="0" destOrd="0" presId="urn:microsoft.com/office/officeart/2005/8/layout/orgChart1"/>
    <dgm:cxn modelId="{963B3921-E57B-4E9F-9DDD-C3135E337192}" type="presParOf" srcId="{C230DE25-77EC-44A0-9223-097204FF76A0}" destId="{EA3E5381-CEE2-4629-AD90-ABDCA290A363}" srcOrd="1" destOrd="0" presId="urn:microsoft.com/office/officeart/2005/8/layout/orgChart1"/>
    <dgm:cxn modelId="{407162C4-1B7A-45EA-AC65-BC91FD91562C}" type="presParOf" srcId="{4D458F23-3854-4970-B382-CF9F75D48057}" destId="{DE8CE54B-0765-49AC-A92D-4D3ACA1CE750}" srcOrd="1" destOrd="0" presId="urn:microsoft.com/office/officeart/2005/8/layout/orgChart1"/>
    <dgm:cxn modelId="{EF61E042-8547-4B53-A481-C883AE573B45}" type="presParOf" srcId="{4D458F23-3854-4970-B382-CF9F75D48057}" destId="{697161F8-0258-4C0D-BC2C-76127D7FBA7E}" srcOrd="2" destOrd="0" presId="urn:microsoft.com/office/officeart/2005/8/layout/orgChart1"/>
    <dgm:cxn modelId="{3D2B815D-DC98-459F-988C-601E8CCF2113}" type="presParOf" srcId="{DA2F922F-EECB-4AF9-8D65-A6274139E10A}" destId="{43977B5A-E948-49F0-81F2-94C766E41663}" srcOrd="4" destOrd="0" presId="urn:microsoft.com/office/officeart/2005/8/layout/orgChart1"/>
    <dgm:cxn modelId="{96314A4C-24A4-4E69-AE7A-00B8A1B18372}" type="presParOf" srcId="{DA2F922F-EECB-4AF9-8D65-A6274139E10A}" destId="{BAD4FBCD-DA71-4653-9C96-FA2093A452BB}" srcOrd="5" destOrd="0" presId="urn:microsoft.com/office/officeart/2005/8/layout/orgChart1"/>
    <dgm:cxn modelId="{0DDBFE6C-1A0C-45F7-A1AE-8E433ACD1AB1}" type="presParOf" srcId="{BAD4FBCD-DA71-4653-9C96-FA2093A452BB}" destId="{6AD8D0EA-087A-445A-B2CB-66E43AFD6962}" srcOrd="0" destOrd="0" presId="urn:microsoft.com/office/officeart/2005/8/layout/orgChart1"/>
    <dgm:cxn modelId="{B4E512FD-4B08-40D8-90D2-A308909BF934}" type="presParOf" srcId="{6AD8D0EA-087A-445A-B2CB-66E43AFD6962}" destId="{D70775E9-9AC7-4EAA-A032-77EB482FA459}" srcOrd="0" destOrd="0" presId="urn:microsoft.com/office/officeart/2005/8/layout/orgChart1"/>
    <dgm:cxn modelId="{B3102BCE-5B21-4CDB-B574-4EA8E5A04958}" type="presParOf" srcId="{6AD8D0EA-087A-445A-B2CB-66E43AFD6962}" destId="{C7480415-FD46-4D43-A851-21360EA9BFDE}" srcOrd="1" destOrd="0" presId="urn:microsoft.com/office/officeart/2005/8/layout/orgChart1"/>
    <dgm:cxn modelId="{F27BCB75-F0F1-4654-ADDF-9388198DA079}" type="presParOf" srcId="{BAD4FBCD-DA71-4653-9C96-FA2093A452BB}" destId="{9EB21D8B-A9DA-429D-B95D-85D59D45B013}" srcOrd="1" destOrd="0" presId="urn:microsoft.com/office/officeart/2005/8/layout/orgChart1"/>
    <dgm:cxn modelId="{00E91EE4-FB34-4EBA-8574-C38A892AAF3B}" type="presParOf" srcId="{BAD4FBCD-DA71-4653-9C96-FA2093A452BB}" destId="{40EA1248-4692-4C2D-A396-5A3DC1072A3E}" srcOrd="2" destOrd="0" presId="urn:microsoft.com/office/officeart/2005/8/layout/orgChart1"/>
    <dgm:cxn modelId="{BB648C8D-56D4-4CE6-90A3-A0C194783019}" type="presParOf" srcId="{63015604-B9CE-4640-9880-B1F505D81895}" destId="{F82A3C16-B053-4B1D-984D-F01DDAA1E2BD}" srcOrd="2" destOrd="0" presId="urn:microsoft.com/office/officeart/2005/8/layout/orgChart1"/>
    <dgm:cxn modelId="{596BAB8B-980A-47B4-8FB6-EB9F90A2A0FA}" type="presParOf" srcId="{7ABD4674-6D64-4208-A2A9-30EA39FAF56D}" destId="{F7B728E4-5D40-4922-8294-D69C4CB829F9}" srcOrd="4" destOrd="0" presId="urn:microsoft.com/office/officeart/2005/8/layout/orgChart1"/>
    <dgm:cxn modelId="{3E800961-E66F-4514-8533-6528C585B72D}" type="presParOf" srcId="{7ABD4674-6D64-4208-A2A9-30EA39FAF56D}" destId="{987D1477-ACD1-4BBD-9B63-F64C0BFABFD6}" srcOrd="5" destOrd="0" presId="urn:microsoft.com/office/officeart/2005/8/layout/orgChart1"/>
    <dgm:cxn modelId="{31C1EAF8-6919-4A1F-A208-0FCA6EB659EE}" type="presParOf" srcId="{987D1477-ACD1-4BBD-9B63-F64C0BFABFD6}" destId="{FB74A444-0C2C-4879-A204-662FBA7FB556}" srcOrd="0" destOrd="0" presId="urn:microsoft.com/office/officeart/2005/8/layout/orgChart1"/>
    <dgm:cxn modelId="{6F89707F-BCA4-48EA-BA81-58F74BF714A4}" type="presParOf" srcId="{FB74A444-0C2C-4879-A204-662FBA7FB556}" destId="{D529EC63-19C6-4776-876F-208FE709786A}" srcOrd="0" destOrd="0" presId="urn:microsoft.com/office/officeart/2005/8/layout/orgChart1"/>
    <dgm:cxn modelId="{945452F1-1C01-48C4-A1AA-241D7DE35973}" type="presParOf" srcId="{FB74A444-0C2C-4879-A204-662FBA7FB556}" destId="{D6818BB7-E21F-44DC-93C4-6B832993E096}" srcOrd="1" destOrd="0" presId="urn:microsoft.com/office/officeart/2005/8/layout/orgChart1"/>
    <dgm:cxn modelId="{11CBA37F-639B-4707-BF8C-E0A593E792BB}" type="presParOf" srcId="{987D1477-ACD1-4BBD-9B63-F64C0BFABFD6}" destId="{0CFC5F3A-7197-4803-A952-9539952D5A27}" srcOrd="1" destOrd="0" presId="urn:microsoft.com/office/officeart/2005/8/layout/orgChart1"/>
    <dgm:cxn modelId="{680FC48A-3195-48AB-81AA-E033541A2D26}" type="presParOf" srcId="{0CFC5F3A-7197-4803-A952-9539952D5A27}" destId="{ABFD1C35-8C5B-4C73-BAA0-27B2F710DA96}" srcOrd="0" destOrd="0" presId="urn:microsoft.com/office/officeart/2005/8/layout/orgChart1"/>
    <dgm:cxn modelId="{22D3EDC0-4F73-41D3-8FF4-7459B8DC6D1F}" type="presParOf" srcId="{0CFC5F3A-7197-4803-A952-9539952D5A27}" destId="{835A3FB3-3FE9-400B-BE3D-D79B7D181F5A}" srcOrd="1" destOrd="0" presId="urn:microsoft.com/office/officeart/2005/8/layout/orgChart1"/>
    <dgm:cxn modelId="{7DF00C8A-5DE2-44F0-B936-5D15A2ABD517}" type="presParOf" srcId="{835A3FB3-3FE9-400B-BE3D-D79B7D181F5A}" destId="{9090AEE8-04E0-4122-8D5A-7EDB1677392A}" srcOrd="0" destOrd="0" presId="urn:microsoft.com/office/officeart/2005/8/layout/orgChart1"/>
    <dgm:cxn modelId="{BE81928D-0F8A-49BB-8F16-2E4357F808EE}" type="presParOf" srcId="{9090AEE8-04E0-4122-8D5A-7EDB1677392A}" destId="{D51F66D8-76B4-4609-902D-60E7D532C146}" srcOrd="0" destOrd="0" presId="urn:microsoft.com/office/officeart/2005/8/layout/orgChart1"/>
    <dgm:cxn modelId="{255A7F02-893E-435B-A330-33A5C1984FE1}" type="presParOf" srcId="{9090AEE8-04E0-4122-8D5A-7EDB1677392A}" destId="{EEF7ECA5-72A5-4232-8C3D-79331E762856}" srcOrd="1" destOrd="0" presId="urn:microsoft.com/office/officeart/2005/8/layout/orgChart1"/>
    <dgm:cxn modelId="{6CC300DB-DB9F-426B-8FC7-4A35FCD98883}" type="presParOf" srcId="{835A3FB3-3FE9-400B-BE3D-D79B7D181F5A}" destId="{F867033B-6A4A-402F-A7C8-EDD2B250D76B}" srcOrd="1" destOrd="0" presId="urn:microsoft.com/office/officeart/2005/8/layout/orgChart1"/>
    <dgm:cxn modelId="{B91C00CD-3D31-4CF1-AE09-E05D1A4303C1}" type="presParOf" srcId="{835A3FB3-3FE9-400B-BE3D-D79B7D181F5A}" destId="{6BA8030D-CFCE-4472-BAB2-3A7DD4779015}" srcOrd="2" destOrd="0" presId="urn:microsoft.com/office/officeart/2005/8/layout/orgChart1"/>
    <dgm:cxn modelId="{E2CC9A12-2A99-46AA-96BA-AE212E001717}" type="presParOf" srcId="{0CFC5F3A-7197-4803-A952-9539952D5A27}" destId="{04D3E012-7161-4C58-BE46-4C93F5C0051C}" srcOrd="2" destOrd="0" presId="urn:microsoft.com/office/officeart/2005/8/layout/orgChart1"/>
    <dgm:cxn modelId="{5CE79595-A5D6-45E7-A254-F9BF0A2DE082}" type="presParOf" srcId="{0CFC5F3A-7197-4803-A952-9539952D5A27}" destId="{2833D0AF-7456-4C69-8A6C-EF6DB65EABA6}" srcOrd="3" destOrd="0" presId="urn:microsoft.com/office/officeart/2005/8/layout/orgChart1"/>
    <dgm:cxn modelId="{BF776465-11E4-4E1B-97E7-332EFDD20323}" type="presParOf" srcId="{2833D0AF-7456-4C69-8A6C-EF6DB65EABA6}" destId="{BBFFFD0D-CC6E-4D8B-A585-B41DFE50E0B8}" srcOrd="0" destOrd="0" presId="urn:microsoft.com/office/officeart/2005/8/layout/orgChart1"/>
    <dgm:cxn modelId="{F2828B1C-BF23-44BD-BEC9-DB9497C2CA4F}" type="presParOf" srcId="{BBFFFD0D-CC6E-4D8B-A585-B41DFE50E0B8}" destId="{BAEDD63F-D44D-4DE6-9EB3-C0BF6479B279}" srcOrd="0" destOrd="0" presId="urn:microsoft.com/office/officeart/2005/8/layout/orgChart1"/>
    <dgm:cxn modelId="{5F47EA0C-459A-481B-99BD-78CA61842BE2}" type="presParOf" srcId="{BBFFFD0D-CC6E-4D8B-A585-B41DFE50E0B8}" destId="{0115C7CA-269B-4C20-95B8-F721AE41EC50}" srcOrd="1" destOrd="0" presId="urn:microsoft.com/office/officeart/2005/8/layout/orgChart1"/>
    <dgm:cxn modelId="{3A7BAC5B-14C4-457B-8F72-13CE3D3B2776}" type="presParOf" srcId="{2833D0AF-7456-4C69-8A6C-EF6DB65EABA6}" destId="{F7C8789F-D072-4A36-A57B-417E560C0AA9}" srcOrd="1" destOrd="0" presId="urn:microsoft.com/office/officeart/2005/8/layout/orgChart1"/>
    <dgm:cxn modelId="{45AD1565-1A09-4D59-811D-EFA917E0B8C9}" type="presParOf" srcId="{2833D0AF-7456-4C69-8A6C-EF6DB65EABA6}" destId="{DAF6F6D0-19E0-43E2-9810-7CFA9EC40195}" srcOrd="2" destOrd="0" presId="urn:microsoft.com/office/officeart/2005/8/layout/orgChart1"/>
    <dgm:cxn modelId="{BB631ACD-235C-4F4D-BE1A-E13D1A287000}" type="presParOf" srcId="{0CFC5F3A-7197-4803-A952-9539952D5A27}" destId="{57A539CA-81C8-4035-B336-6CC374710DDB}" srcOrd="4" destOrd="0" presId="urn:microsoft.com/office/officeart/2005/8/layout/orgChart1"/>
    <dgm:cxn modelId="{7BE8F3C2-D3FE-40F3-B307-FE894190C38F}" type="presParOf" srcId="{0CFC5F3A-7197-4803-A952-9539952D5A27}" destId="{6E467A01-D126-4813-8D1A-A259B64FBE42}" srcOrd="5" destOrd="0" presId="urn:microsoft.com/office/officeart/2005/8/layout/orgChart1"/>
    <dgm:cxn modelId="{CE156980-2FC3-415A-B8EE-B08100C80AD0}" type="presParOf" srcId="{6E467A01-D126-4813-8D1A-A259B64FBE42}" destId="{EB1EE420-8264-46D2-8D65-51DDCA43BA68}" srcOrd="0" destOrd="0" presId="urn:microsoft.com/office/officeart/2005/8/layout/orgChart1"/>
    <dgm:cxn modelId="{5E13F6A0-2CEE-4F37-ABE8-E6A0631BE7ED}" type="presParOf" srcId="{EB1EE420-8264-46D2-8D65-51DDCA43BA68}" destId="{D63D100C-2FA1-4751-AADE-25074D28B27B}" srcOrd="0" destOrd="0" presId="urn:microsoft.com/office/officeart/2005/8/layout/orgChart1"/>
    <dgm:cxn modelId="{F098542B-5E81-4B29-8007-157655BB6C27}" type="presParOf" srcId="{EB1EE420-8264-46D2-8D65-51DDCA43BA68}" destId="{62F11409-991F-4D56-B6A7-81603FCA9CA0}" srcOrd="1" destOrd="0" presId="urn:microsoft.com/office/officeart/2005/8/layout/orgChart1"/>
    <dgm:cxn modelId="{92872591-D776-4F5B-8736-0156CDB04E3D}" type="presParOf" srcId="{6E467A01-D126-4813-8D1A-A259B64FBE42}" destId="{1C7F77F9-A24D-4878-BCAE-5D9684F6B436}" srcOrd="1" destOrd="0" presId="urn:microsoft.com/office/officeart/2005/8/layout/orgChart1"/>
    <dgm:cxn modelId="{D0B44CE7-9886-4AE7-BCD9-C25351C017C1}" type="presParOf" srcId="{6E467A01-D126-4813-8D1A-A259B64FBE42}" destId="{5D78D9DC-DA26-4C53-B6DB-913387F3CD1D}" srcOrd="2" destOrd="0" presId="urn:microsoft.com/office/officeart/2005/8/layout/orgChart1"/>
    <dgm:cxn modelId="{80A9F2E0-1A82-4169-AA86-9D8285CCFE69}" type="presParOf" srcId="{0CFC5F3A-7197-4803-A952-9539952D5A27}" destId="{F2985F77-1FE5-4026-96D9-B5A0D7AF8ED8}" srcOrd="6" destOrd="0" presId="urn:microsoft.com/office/officeart/2005/8/layout/orgChart1"/>
    <dgm:cxn modelId="{8C4AE994-7A98-4C43-892F-61BEACA4DD6C}" type="presParOf" srcId="{0CFC5F3A-7197-4803-A952-9539952D5A27}" destId="{3D5F2D40-5E6D-4DDB-9FD6-D3593E5B06A5}" srcOrd="7" destOrd="0" presId="urn:microsoft.com/office/officeart/2005/8/layout/orgChart1"/>
    <dgm:cxn modelId="{68307AC1-A043-4E19-9928-014D87393538}" type="presParOf" srcId="{3D5F2D40-5E6D-4DDB-9FD6-D3593E5B06A5}" destId="{39B0B1E6-B972-44A6-B46D-F57E6E36D949}" srcOrd="0" destOrd="0" presId="urn:microsoft.com/office/officeart/2005/8/layout/orgChart1"/>
    <dgm:cxn modelId="{E5D70F48-6949-46EB-836D-5BC34D5B2B90}" type="presParOf" srcId="{39B0B1E6-B972-44A6-B46D-F57E6E36D949}" destId="{D4D14C7D-4820-4336-B7C0-DC901CB90717}" srcOrd="0" destOrd="0" presId="urn:microsoft.com/office/officeart/2005/8/layout/orgChart1"/>
    <dgm:cxn modelId="{0D4A89E8-B717-4972-AC7F-7489765C6ADC}" type="presParOf" srcId="{39B0B1E6-B972-44A6-B46D-F57E6E36D949}" destId="{9053DB32-27CA-40CC-AC29-ACCD4C9751C0}" srcOrd="1" destOrd="0" presId="urn:microsoft.com/office/officeart/2005/8/layout/orgChart1"/>
    <dgm:cxn modelId="{4392883D-B3C8-45BB-8C80-8FBDF996FB4D}" type="presParOf" srcId="{3D5F2D40-5E6D-4DDB-9FD6-D3593E5B06A5}" destId="{43CCC7A5-2B32-40E5-8D88-4EF3A83D74D4}" srcOrd="1" destOrd="0" presId="urn:microsoft.com/office/officeart/2005/8/layout/orgChart1"/>
    <dgm:cxn modelId="{4E2EF183-7CDF-40C6-A03F-1B055B6761DA}" type="presParOf" srcId="{3D5F2D40-5E6D-4DDB-9FD6-D3593E5B06A5}" destId="{8AD4C208-0305-45CB-891D-2F6BBD411133}" srcOrd="2" destOrd="0" presId="urn:microsoft.com/office/officeart/2005/8/layout/orgChart1"/>
    <dgm:cxn modelId="{C8C64345-F63F-4218-90B3-09E019CB2812}" type="presParOf" srcId="{0CFC5F3A-7197-4803-A952-9539952D5A27}" destId="{EF4A019C-6E0B-4081-92D1-D136E8FA778B}" srcOrd="8" destOrd="0" presId="urn:microsoft.com/office/officeart/2005/8/layout/orgChart1"/>
    <dgm:cxn modelId="{189A1D2C-4E9D-49D3-9B33-1941E2009E5C}" type="presParOf" srcId="{0CFC5F3A-7197-4803-A952-9539952D5A27}" destId="{AB39CBA1-DD72-4A3C-9BB9-60D246531A50}" srcOrd="9" destOrd="0" presId="urn:microsoft.com/office/officeart/2005/8/layout/orgChart1"/>
    <dgm:cxn modelId="{A3E64376-3444-47E7-BC10-34D6E4A3FAB5}" type="presParOf" srcId="{AB39CBA1-DD72-4A3C-9BB9-60D246531A50}" destId="{22396DD4-DAEA-413A-86AA-4576A26D2EF8}" srcOrd="0" destOrd="0" presId="urn:microsoft.com/office/officeart/2005/8/layout/orgChart1"/>
    <dgm:cxn modelId="{D3CA49A8-9ED1-44F4-A0EC-8F8134878441}" type="presParOf" srcId="{22396DD4-DAEA-413A-86AA-4576A26D2EF8}" destId="{BE68CBDE-CB1C-4A1D-8EC2-AEF5DABB1193}" srcOrd="0" destOrd="0" presId="urn:microsoft.com/office/officeart/2005/8/layout/orgChart1"/>
    <dgm:cxn modelId="{205D4976-3599-44D8-8C37-024B7E45B50F}" type="presParOf" srcId="{22396DD4-DAEA-413A-86AA-4576A26D2EF8}" destId="{F41844D3-FCE7-465F-98F4-272D67FB893C}" srcOrd="1" destOrd="0" presId="urn:microsoft.com/office/officeart/2005/8/layout/orgChart1"/>
    <dgm:cxn modelId="{DB782F4A-61D0-4E98-BA65-7D1C273AD8F3}" type="presParOf" srcId="{AB39CBA1-DD72-4A3C-9BB9-60D246531A50}" destId="{18D3F219-0263-43FC-9F64-4F7958C334FB}" srcOrd="1" destOrd="0" presId="urn:microsoft.com/office/officeart/2005/8/layout/orgChart1"/>
    <dgm:cxn modelId="{4AF4A7FE-1885-4700-9C4A-CBB0A8483B55}" type="presParOf" srcId="{AB39CBA1-DD72-4A3C-9BB9-60D246531A50}" destId="{334562FF-4C80-4CD2-9EC1-6339250F3E1F}" srcOrd="2" destOrd="0" presId="urn:microsoft.com/office/officeart/2005/8/layout/orgChart1"/>
    <dgm:cxn modelId="{089FE0F1-6E87-4EC9-9D96-388433D20ED9}" type="presParOf" srcId="{987D1477-ACD1-4BBD-9B63-F64C0BFABFD6}" destId="{6214654C-9EC2-4E09-A43A-6A24116D2C28}" srcOrd="2" destOrd="0" presId="urn:microsoft.com/office/officeart/2005/8/layout/orgChart1"/>
    <dgm:cxn modelId="{6E494C77-4F1F-408C-89C9-51C8AF5152AC}" type="presParOf" srcId="{7ABD4674-6D64-4208-A2A9-30EA39FAF56D}" destId="{9C92B247-8D8D-4121-8B99-289D9CE89DFD}" srcOrd="6" destOrd="0" presId="urn:microsoft.com/office/officeart/2005/8/layout/orgChart1"/>
    <dgm:cxn modelId="{6E265C83-D4B5-47BD-B014-F893293E289E}" type="presParOf" srcId="{7ABD4674-6D64-4208-A2A9-30EA39FAF56D}" destId="{F1AA8098-DE68-465D-94E9-0B93EDD2D45C}" srcOrd="7" destOrd="0" presId="urn:microsoft.com/office/officeart/2005/8/layout/orgChart1"/>
    <dgm:cxn modelId="{6EB7BBA5-2AB1-4336-AD92-F22670751BA5}" type="presParOf" srcId="{F1AA8098-DE68-465D-94E9-0B93EDD2D45C}" destId="{C4F7096E-27B1-4454-9426-4FEF0AA6CC5A}" srcOrd="0" destOrd="0" presId="urn:microsoft.com/office/officeart/2005/8/layout/orgChart1"/>
    <dgm:cxn modelId="{11028BA1-E6D2-4492-B815-8FAB7CBEE83B}" type="presParOf" srcId="{C4F7096E-27B1-4454-9426-4FEF0AA6CC5A}" destId="{50D7F2BB-19A5-4DE3-B30E-C66D96898272}" srcOrd="0" destOrd="0" presId="urn:microsoft.com/office/officeart/2005/8/layout/orgChart1"/>
    <dgm:cxn modelId="{D5455F1A-9987-4AFF-B076-D0BD8AE1F12C}" type="presParOf" srcId="{C4F7096E-27B1-4454-9426-4FEF0AA6CC5A}" destId="{F698BAFD-1F34-4587-89C7-9A03D379F6F1}" srcOrd="1" destOrd="0" presId="urn:microsoft.com/office/officeart/2005/8/layout/orgChart1"/>
    <dgm:cxn modelId="{04752ECD-37D5-4624-8605-A8FB184FDF9E}" type="presParOf" srcId="{F1AA8098-DE68-465D-94E9-0B93EDD2D45C}" destId="{11794C1B-0A45-4223-9F11-96E25435570F}" srcOrd="1" destOrd="0" presId="urn:microsoft.com/office/officeart/2005/8/layout/orgChart1"/>
    <dgm:cxn modelId="{4F5B18F7-F454-4F84-90D3-CD36B1EE3BD9}" type="presParOf" srcId="{11794C1B-0A45-4223-9F11-96E25435570F}" destId="{FD3B37F4-A0F7-4636-915F-5D61D5C2C37C}" srcOrd="0" destOrd="0" presId="urn:microsoft.com/office/officeart/2005/8/layout/orgChart1"/>
    <dgm:cxn modelId="{41B72736-B767-4D97-A3FA-CBADE0951584}" type="presParOf" srcId="{11794C1B-0A45-4223-9F11-96E25435570F}" destId="{8B68FB9B-7DA1-4172-B788-C8256A261421}" srcOrd="1" destOrd="0" presId="urn:microsoft.com/office/officeart/2005/8/layout/orgChart1"/>
    <dgm:cxn modelId="{9B2D9FD0-A6C2-4336-8159-A2B1B135DCF3}" type="presParOf" srcId="{8B68FB9B-7DA1-4172-B788-C8256A261421}" destId="{485FD5E8-2DC4-4437-A2B7-3DBD4B1F7DC4}" srcOrd="0" destOrd="0" presId="urn:microsoft.com/office/officeart/2005/8/layout/orgChart1"/>
    <dgm:cxn modelId="{CDB51210-F610-4076-90E2-F450A5318FF7}" type="presParOf" srcId="{485FD5E8-2DC4-4437-A2B7-3DBD4B1F7DC4}" destId="{8DAF7C1D-C519-4CC2-9A76-7C1EF262C4E5}" srcOrd="0" destOrd="0" presId="urn:microsoft.com/office/officeart/2005/8/layout/orgChart1"/>
    <dgm:cxn modelId="{BECB3800-4385-4DED-932F-DC63E7169183}" type="presParOf" srcId="{485FD5E8-2DC4-4437-A2B7-3DBD4B1F7DC4}" destId="{0DF19443-C749-4C77-91CF-0C646B94003F}" srcOrd="1" destOrd="0" presId="urn:microsoft.com/office/officeart/2005/8/layout/orgChart1"/>
    <dgm:cxn modelId="{8B867472-4BAF-491A-8996-99442798EE6B}" type="presParOf" srcId="{8B68FB9B-7DA1-4172-B788-C8256A261421}" destId="{B72075E3-4213-4CA0-B7FC-8284F628A9B8}" srcOrd="1" destOrd="0" presId="urn:microsoft.com/office/officeart/2005/8/layout/orgChart1"/>
    <dgm:cxn modelId="{5C1AE81F-5770-43B1-BE99-6BDFC57719B9}" type="presParOf" srcId="{8B68FB9B-7DA1-4172-B788-C8256A261421}" destId="{203DD81D-25FC-4B03-8334-A4F4F2098F6C}" srcOrd="2" destOrd="0" presId="urn:microsoft.com/office/officeart/2005/8/layout/orgChart1"/>
    <dgm:cxn modelId="{19F9288C-F7BE-4397-B10E-119A6AE5FBFA}" type="presParOf" srcId="{11794C1B-0A45-4223-9F11-96E25435570F}" destId="{F181C701-B3A6-4EDA-8A27-B8F4B773DBCA}" srcOrd="2" destOrd="0" presId="urn:microsoft.com/office/officeart/2005/8/layout/orgChart1"/>
    <dgm:cxn modelId="{B02425CD-1CBB-4FC0-B65B-9448338AD77F}" type="presParOf" srcId="{11794C1B-0A45-4223-9F11-96E25435570F}" destId="{A557201D-A571-4610-AD3E-27EE02FAA4E2}" srcOrd="3" destOrd="0" presId="urn:microsoft.com/office/officeart/2005/8/layout/orgChart1"/>
    <dgm:cxn modelId="{9C6A37A3-8E59-4A97-8949-3F7E2B5718FD}" type="presParOf" srcId="{A557201D-A571-4610-AD3E-27EE02FAA4E2}" destId="{CE11CD15-932F-433A-81DD-B44728E13833}" srcOrd="0" destOrd="0" presId="urn:microsoft.com/office/officeart/2005/8/layout/orgChart1"/>
    <dgm:cxn modelId="{82BCFE43-DC0D-4CCB-A2CD-9C2D680350CF}" type="presParOf" srcId="{CE11CD15-932F-433A-81DD-B44728E13833}" destId="{5913A35D-3F00-4963-A338-A681D9FCCF86}" srcOrd="0" destOrd="0" presId="urn:microsoft.com/office/officeart/2005/8/layout/orgChart1"/>
    <dgm:cxn modelId="{F02DEC3D-84B9-4D96-914E-6E468EB04133}" type="presParOf" srcId="{CE11CD15-932F-433A-81DD-B44728E13833}" destId="{181126AF-DFD6-4E0E-8E4D-8DC4F7DF4BDD}" srcOrd="1" destOrd="0" presId="urn:microsoft.com/office/officeart/2005/8/layout/orgChart1"/>
    <dgm:cxn modelId="{7E13D02E-1DF9-4EA9-B0B5-0E6606FCA067}" type="presParOf" srcId="{A557201D-A571-4610-AD3E-27EE02FAA4E2}" destId="{79E76C22-9012-4842-89F9-53A0A2DAB0B9}" srcOrd="1" destOrd="0" presId="urn:microsoft.com/office/officeart/2005/8/layout/orgChart1"/>
    <dgm:cxn modelId="{A06E9AC0-696B-4C74-A792-601F44FDA729}" type="presParOf" srcId="{A557201D-A571-4610-AD3E-27EE02FAA4E2}" destId="{170E6598-496E-44D3-8641-7A34E3A75045}" srcOrd="2" destOrd="0" presId="urn:microsoft.com/office/officeart/2005/8/layout/orgChart1"/>
    <dgm:cxn modelId="{029A6388-8724-4F9C-B4DB-678AC07C1AA7}" type="presParOf" srcId="{11794C1B-0A45-4223-9F11-96E25435570F}" destId="{D09954E3-EBFD-44B0-AA49-42D6184A262D}" srcOrd="4" destOrd="0" presId="urn:microsoft.com/office/officeart/2005/8/layout/orgChart1"/>
    <dgm:cxn modelId="{3CFEABAC-702A-47B2-9B15-C758F9CE6E2A}" type="presParOf" srcId="{11794C1B-0A45-4223-9F11-96E25435570F}" destId="{7EEF41AE-9A86-444A-8B4D-CA54CD60B865}" srcOrd="5" destOrd="0" presId="urn:microsoft.com/office/officeart/2005/8/layout/orgChart1"/>
    <dgm:cxn modelId="{806AA968-0DE8-41C3-AAB7-A557E047CC90}" type="presParOf" srcId="{7EEF41AE-9A86-444A-8B4D-CA54CD60B865}" destId="{CC2414C6-323A-44A0-9BFB-C344104E6632}" srcOrd="0" destOrd="0" presId="urn:microsoft.com/office/officeart/2005/8/layout/orgChart1"/>
    <dgm:cxn modelId="{4B9D8D2D-B7BB-4516-BE7A-F3CC275E639E}" type="presParOf" srcId="{CC2414C6-323A-44A0-9BFB-C344104E6632}" destId="{37D1E498-8EF0-4109-9559-053BE0470048}" srcOrd="0" destOrd="0" presId="urn:microsoft.com/office/officeart/2005/8/layout/orgChart1"/>
    <dgm:cxn modelId="{C18A588C-F2F5-491F-926E-3801C63373F1}" type="presParOf" srcId="{CC2414C6-323A-44A0-9BFB-C344104E6632}" destId="{7B074C0E-6370-4E95-A810-A6DEE2E3379C}" srcOrd="1" destOrd="0" presId="urn:microsoft.com/office/officeart/2005/8/layout/orgChart1"/>
    <dgm:cxn modelId="{E3D6F4E3-2043-4CB1-96DA-B1213AC94E60}" type="presParOf" srcId="{7EEF41AE-9A86-444A-8B4D-CA54CD60B865}" destId="{E544A7A6-F84E-42E4-A1DD-2D23C5E4E0E3}" srcOrd="1" destOrd="0" presId="urn:microsoft.com/office/officeart/2005/8/layout/orgChart1"/>
    <dgm:cxn modelId="{7859CD14-6B93-4489-A6AC-0C6AEF9D9316}" type="presParOf" srcId="{7EEF41AE-9A86-444A-8B4D-CA54CD60B865}" destId="{4C0416B4-F788-415E-B895-94E90D624014}" srcOrd="2" destOrd="0" presId="urn:microsoft.com/office/officeart/2005/8/layout/orgChart1"/>
    <dgm:cxn modelId="{3A896514-EB5F-4797-A84A-38C35101771B}" type="presParOf" srcId="{F1AA8098-DE68-465D-94E9-0B93EDD2D45C}" destId="{32858260-391B-4BA4-A95E-31B674F8FDFD}" srcOrd="2" destOrd="0" presId="urn:microsoft.com/office/officeart/2005/8/layout/orgChart1"/>
    <dgm:cxn modelId="{7D8D8BF2-A3F2-441C-9D3A-13987969D995}" type="presParOf" srcId="{7ABD4674-6D64-4208-A2A9-30EA39FAF56D}" destId="{01B634C8-A0FE-48C2-A0DD-F4E49F776299}" srcOrd="8" destOrd="0" presId="urn:microsoft.com/office/officeart/2005/8/layout/orgChart1"/>
    <dgm:cxn modelId="{53B4B5D9-0F17-4BA3-BB4A-C787E9E4E94F}" type="presParOf" srcId="{7ABD4674-6D64-4208-A2A9-30EA39FAF56D}" destId="{62C3157A-44F7-47E1-A32A-9D18C875F605}" srcOrd="9" destOrd="0" presId="urn:microsoft.com/office/officeart/2005/8/layout/orgChart1"/>
    <dgm:cxn modelId="{77868311-110C-4270-83E5-E5FD36614C02}" type="presParOf" srcId="{62C3157A-44F7-47E1-A32A-9D18C875F605}" destId="{671165CE-C239-455E-9936-8B6823787A09}" srcOrd="0" destOrd="0" presId="urn:microsoft.com/office/officeart/2005/8/layout/orgChart1"/>
    <dgm:cxn modelId="{1BD9845B-39F8-4DAC-A0CC-B4AAA5725BB6}" type="presParOf" srcId="{671165CE-C239-455E-9936-8B6823787A09}" destId="{36CE2A61-B4CE-4E5B-A799-A5BA07981967}" srcOrd="0" destOrd="0" presId="urn:microsoft.com/office/officeart/2005/8/layout/orgChart1"/>
    <dgm:cxn modelId="{3B9C9F0C-0AF6-4CD2-B59B-4B49135A4E20}" type="presParOf" srcId="{671165CE-C239-455E-9936-8B6823787A09}" destId="{2A710A57-861F-47F7-A575-14DED98720B1}" srcOrd="1" destOrd="0" presId="urn:microsoft.com/office/officeart/2005/8/layout/orgChart1"/>
    <dgm:cxn modelId="{9A0AB5CB-912E-4E3A-89E0-CEE54015A406}" type="presParOf" srcId="{62C3157A-44F7-47E1-A32A-9D18C875F605}" destId="{45D13506-1B92-482A-90F3-1F33CB88B902}" srcOrd="1" destOrd="0" presId="urn:microsoft.com/office/officeart/2005/8/layout/orgChart1"/>
    <dgm:cxn modelId="{9FFE7E3E-5788-4412-BA64-C00A91CDAB3A}" type="presParOf" srcId="{45D13506-1B92-482A-90F3-1F33CB88B902}" destId="{339036F8-B27B-418F-A2DE-A325389650B1}" srcOrd="0" destOrd="0" presId="urn:microsoft.com/office/officeart/2005/8/layout/orgChart1"/>
    <dgm:cxn modelId="{9E8F9151-FCDA-4B23-8CC0-4E1EFC772793}" type="presParOf" srcId="{45D13506-1B92-482A-90F3-1F33CB88B902}" destId="{52BC015C-38AD-422F-9B52-09ABC4DCA467}" srcOrd="1" destOrd="0" presId="urn:microsoft.com/office/officeart/2005/8/layout/orgChart1"/>
    <dgm:cxn modelId="{7EE24A7C-E66A-4DBD-9570-2DF8921F3347}" type="presParOf" srcId="{52BC015C-38AD-422F-9B52-09ABC4DCA467}" destId="{0329889C-79E4-449C-92BA-132BA29061EB}" srcOrd="0" destOrd="0" presId="urn:microsoft.com/office/officeart/2005/8/layout/orgChart1"/>
    <dgm:cxn modelId="{B440255B-9A8D-4D28-894A-6A416D915601}" type="presParOf" srcId="{0329889C-79E4-449C-92BA-132BA29061EB}" destId="{A0D055E7-6076-4108-8677-A419B36F4A4E}" srcOrd="0" destOrd="0" presId="urn:microsoft.com/office/officeart/2005/8/layout/orgChart1"/>
    <dgm:cxn modelId="{3CFFD461-E736-4D4E-A523-4B7D7377BFAA}" type="presParOf" srcId="{0329889C-79E4-449C-92BA-132BA29061EB}" destId="{7031D81F-2EC9-45AC-B07C-7A92EC5D2A89}" srcOrd="1" destOrd="0" presId="urn:microsoft.com/office/officeart/2005/8/layout/orgChart1"/>
    <dgm:cxn modelId="{ED378442-CA1B-4A3A-8ABA-1BCB81F9DC60}" type="presParOf" srcId="{52BC015C-38AD-422F-9B52-09ABC4DCA467}" destId="{E7D0654B-C8F4-4280-ACEB-7072B6001D1B}" srcOrd="1" destOrd="0" presId="urn:microsoft.com/office/officeart/2005/8/layout/orgChart1"/>
    <dgm:cxn modelId="{C3313D4B-0141-44B3-BC0F-3DCE51408086}" type="presParOf" srcId="{52BC015C-38AD-422F-9B52-09ABC4DCA467}" destId="{44237AE0-0BAB-4C0C-9580-699A2A58406A}" srcOrd="2" destOrd="0" presId="urn:microsoft.com/office/officeart/2005/8/layout/orgChart1"/>
    <dgm:cxn modelId="{E31A0A92-A7A8-48EB-A59A-DC2A963F6C08}" type="presParOf" srcId="{45D13506-1B92-482A-90F3-1F33CB88B902}" destId="{F9333D81-CB50-4DE6-92B6-B4D443AD8164}" srcOrd="2" destOrd="0" presId="urn:microsoft.com/office/officeart/2005/8/layout/orgChart1"/>
    <dgm:cxn modelId="{323DF504-DB23-4D2D-9DEF-0B72FBD587CF}" type="presParOf" srcId="{45D13506-1B92-482A-90F3-1F33CB88B902}" destId="{D40E7192-81A1-4F8E-9ABA-6324B5A681C3}" srcOrd="3" destOrd="0" presId="urn:microsoft.com/office/officeart/2005/8/layout/orgChart1"/>
    <dgm:cxn modelId="{44CC897B-A592-47DC-9920-DF6AC6D590F3}" type="presParOf" srcId="{D40E7192-81A1-4F8E-9ABA-6324B5A681C3}" destId="{C8A1387B-8D96-4B3F-88CB-99E5EFE2523F}" srcOrd="0" destOrd="0" presId="urn:microsoft.com/office/officeart/2005/8/layout/orgChart1"/>
    <dgm:cxn modelId="{3DCE98E6-D231-4D15-87DC-AF7AA2BB43DA}" type="presParOf" srcId="{C8A1387B-8D96-4B3F-88CB-99E5EFE2523F}" destId="{0B25DFF3-0E85-4CD3-97D8-1CBFE7F9635E}" srcOrd="0" destOrd="0" presId="urn:microsoft.com/office/officeart/2005/8/layout/orgChart1"/>
    <dgm:cxn modelId="{E8B02F8C-947E-4DFA-8A51-640EBFB8F498}" type="presParOf" srcId="{C8A1387B-8D96-4B3F-88CB-99E5EFE2523F}" destId="{D39591B4-73B5-4C38-8383-B370A59C6B94}" srcOrd="1" destOrd="0" presId="urn:microsoft.com/office/officeart/2005/8/layout/orgChart1"/>
    <dgm:cxn modelId="{68C7B862-AF07-4EA0-90F0-C90BD37FBEC0}" type="presParOf" srcId="{D40E7192-81A1-4F8E-9ABA-6324B5A681C3}" destId="{C8E2C723-3EEC-4E9E-826E-1CD07A290735}" srcOrd="1" destOrd="0" presId="urn:microsoft.com/office/officeart/2005/8/layout/orgChart1"/>
    <dgm:cxn modelId="{41C0A6F8-93F9-4543-B19F-68930717CF85}" type="presParOf" srcId="{D40E7192-81A1-4F8E-9ABA-6324B5A681C3}" destId="{C7E8003B-EAFF-4CBA-B65E-EDB11AD04A41}" srcOrd="2" destOrd="0" presId="urn:microsoft.com/office/officeart/2005/8/layout/orgChart1"/>
    <dgm:cxn modelId="{A7F206DE-E6D8-425F-8D90-3A58B093312C}" type="presParOf" srcId="{45D13506-1B92-482A-90F3-1F33CB88B902}" destId="{37B91800-C4CB-4966-90DD-275BE5BE8119}" srcOrd="4" destOrd="0" presId="urn:microsoft.com/office/officeart/2005/8/layout/orgChart1"/>
    <dgm:cxn modelId="{9D700BC4-87B3-4EEF-8C52-938A6C96D0AE}" type="presParOf" srcId="{45D13506-1B92-482A-90F3-1F33CB88B902}" destId="{66ABD8AD-8734-43B4-AF9B-17247397CBE3}" srcOrd="5" destOrd="0" presId="urn:microsoft.com/office/officeart/2005/8/layout/orgChart1"/>
    <dgm:cxn modelId="{98965E65-35B0-4A4C-8E6A-41A7315F238B}" type="presParOf" srcId="{66ABD8AD-8734-43B4-AF9B-17247397CBE3}" destId="{96E10CF7-C37D-464F-96DE-5D538823EA95}" srcOrd="0" destOrd="0" presId="urn:microsoft.com/office/officeart/2005/8/layout/orgChart1"/>
    <dgm:cxn modelId="{F9EAF1BD-AC4F-4E68-80F3-E210A737B845}" type="presParOf" srcId="{96E10CF7-C37D-464F-96DE-5D538823EA95}" destId="{A2A4BE11-2C36-49C2-94A3-FD2680F4B9C8}" srcOrd="0" destOrd="0" presId="urn:microsoft.com/office/officeart/2005/8/layout/orgChart1"/>
    <dgm:cxn modelId="{FAEC84C9-5F24-41C8-BC35-F18F9210B907}" type="presParOf" srcId="{96E10CF7-C37D-464F-96DE-5D538823EA95}" destId="{0C57E7A8-0C26-4928-B7C1-869CDF1D58AE}" srcOrd="1" destOrd="0" presId="urn:microsoft.com/office/officeart/2005/8/layout/orgChart1"/>
    <dgm:cxn modelId="{6945F29A-FDAB-40A8-B2FE-5CCEFF3310D4}" type="presParOf" srcId="{66ABD8AD-8734-43B4-AF9B-17247397CBE3}" destId="{7FEB829E-2DC6-46D7-BEEE-C89ABEE5336E}" srcOrd="1" destOrd="0" presId="urn:microsoft.com/office/officeart/2005/8/layout/orgChart1"/>
    <dgm:cxn modelId="{54B759B2-C507-45B0-BC7C-E9B92E887E71}" type="presParOf" srcId="{66ABD8AD-8734-43B4-AF9B-17247397CBE3}" destId="{23E1892C-0019-41BE-9AC0-3DDF36D8AFB1}" srcOrd="2" destOrd="0" presId="urn:microsoft.com/office/officeart/2005/8/layout/orgChart1"/>
    <dgm:cxn modelId="{9DD79D02-F1B4-4FDC-BE4B-5A162360C13A}" type="presParOf" srcId="{45D13506-1B92-482A-90F3-1F33CB88B902}" destId="{C8EA3BAD-D10C-47AE-BF2F-986792BBC899}" srcOrd="6" destOrd="0" presId="urn:microsoft.com/office/officeart/2005/8/layout/orgChart1"/>
    <dgm:cxn modelId="{E23F22E2-EEF3-44DD-A3A7-F00A8504E3F3}" type="presParOf" srcId="{45D13506-1B92-482A-90F3-1F33CB88B902}" destId="{098DA117-E0EB-4150-A027-548FC8760C01}" srcOrd="7" destOrd="0" presId="urn:microsoft.com/office/officeart/2005/8/layout/orgChart1"/>
    <dgm:cxn modelId="{417A7042-F65A-4FC4-8108-CB582AEF6B5E}" type="presParOf" srcId="{098DA117-E0EB-4150-A027-548FC8760C01}" destId="{18E9DB06-26AC-4133-9115-B4899E807113}" srcOrd="0" destOrd="0" presId="urn:microsoft.com/office/officeart/2005/8/layout/orgChart1"/>
    <dgm:cxn modelId="{AFB04CD2-397E-427E-8C01-28AA43274B40}" type="presParOf" srcId="{18E9DB06-26AC-4133-9115-B4899E807113}" destId="{9A4DD8C8-F43F-4D58-8C82-2A06F2DF9855}" srcOrd="0" destOrd="0" presId="urn:microsoft.com/office/officeart/2005/8/layout/orgChart1"/>
    <dgm:cxn modelId="{230E08AC-0D84-4164-9497-56386AB2883E}" type="presParOf" srcId="{18E9DB06-26AC-4133-9115-B4899E807113}" destId="{67DAB597-33C5-41BF-9A2E-DD8D291E09E8}" srcOrd="1" destOrd="0" presId="urn:microsoft.com/office/officeart/2005/8/layout/orgChart1"/>
    <dgm:cxn modelId="{56560166-97E0-4548-8290-A97FD189D788}" type="presParOf" srcId="{098DA117-E0EB-4150-A027-548FC8760C01}" destId="{D60DA0A2-BD84-4DB1-A100-2788C079165B}" srcOrd="1" destOrd="0" presId="urn:microsoft.com/office/officeart/2005/8/layout/orgChart1"/>
    <dgm:cxn modelId="{3D117F0E-C870-4357-AB64-2FB258E4FC23}" type="presParOf" srcId="{098DA117-E0EB-4150-A027-548FC8760C01}" destId="{1E7943B2-7117-4E9F-B8D0-0F808683A165}" srcOrd="2" destOrd="0" presId="urn:microsoft.com/office/officeart/2005/8/layout/orgChart1"/>
    <dgm:cxn modelId="{99819F1D-52AE-4BD2-99BF-9D1F101CAA37}" type="presParOf" srcId="{62C3157A-44F7-47E1-A32A-9D18C875F605}" destId="{EEA9A1F8-0C46-477D-8482-E52462A53C71}" srcOrd="2" destOrd="0" presId="urn:microsoft.com/office/officeart/2005/8/layout/orgChart1"/>
    <dgm:cxn modelId="{BD01E41F-2B9C-4C8B-A508-B82AA0A0722F}" type="presParOf" srcId="{82E064A4-8F06-4CBB-9468-BF2F9F7D9B2E}" destId="{5CDA47BD-9FB1-4257-AE98-26A672EB07D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A3BAD-D10C-47AE-BF2F-986792BBC899}">
      <dsp:nvSpPr>
        <dsp:cNvPr id="0" name=""/>
        <dsp:cNvSpPr/>
      </dsp:nvSpPr>
      <dsp:spPr>
        <a:xfrm>
          <a:off x="10991972" y="1862517"/>
          <a:ext cx="257699" cy="3983779"/>
        </a:xfrm>
        <a:custGeom>
          <a:avLst/>
          <a:gdLst/>
          <a:ahLst/>
          <a:cxnLst/>
          <a:rect l="0" t="0" r="0" b="0"/>
          <a:pathLst>
            <a:path>
              <a:moveTo>
                <a:pt x="0" y="0"/>
              </a:moveTo>
              <a:lnTo>
                <a:pt x="0" y="3983779"/>
              </a:lnTo>
              <a:lnTo>
                <a:pt x="257699" y="398377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B91800-C4CB-4966-90DD-275BE5BE8119}">
      <dsp:nvSpPr>
        <dsp:cNvPr id="0" name=""/>
        <dsp:cNvSpPr/>
      </dsp:nvSpPr>
      <dsp:spPr>
        <a:xfrm>
          <a:off x="10991972" y="1862517"/>
          <a:ext cx="230720" cy="2891700"/>
        </a:xfrm>
        <a:custGeom>
          <a:avLst/>
          <a:gdLst/>
          <a:ahLst/>
          <a:cxnLst/>
          <a:rect l="0" t="0" r="0" b="0"/>
          <a:pathLst>
            <a:path>
              <a:moveTo>
                <a:pt x="0" y="0"/>
              </a:moveTo>
              <a:lnTo>
                <a:pt x="0" y="2891700"/>
              </a:lnTo>
              <a:lnTo>
                <a:pt x="230720" y="289170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33D81-CB50-4DE6-92B6-B4D443AD8164}">
      <dsp:nvSpPr>
        <dsp:cNvPr id="0" name=""/>
        <dsp:cNvSpPr/>
      </dsp:nvSpPr>
      <dsp:spPr>
        <a:xfrm>
          <a:off x="10991972" y="1862517"/>
          <a:ext cx="230720" cy="1799622"/>
        </a:xfrm>
        <a:custGeom>
          <a:avLst/>
          <a:gdLst/>
          <a:ahLst/>
          <a:cxnLst/>
          <a:rect l="0" t="0" r="0" b="0"/>
          <a:pathLst>
            <a:path>
              <a:moveTo>
                <a:pt x="0" y="0"/>
              </a:moveTo>
              <a:lnTo>
                <a:pt x="0" y="1799622"/>
              </a:lnTo>
              <a:lnTo>
                <a:pt x="230720" y="179962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9036F8-B27B-418F-A2DE-A325389650B1}">
      <dsp:nvSpPr>
        <dsp:cNvPr id="0" name=""/>
        <dsp:cNvSpPr/>
      </dsp:nvSpPr>
      <dsp:spPr>
        <a:xfrm>
          <a:off x="10991972" y="1862517"/>
          <a:ext cx="230720" cy="707543"/>
        </a:xfrm>
        <a:custGeom>
          <a:avLst/>
          <a:gdLst/>
          <a:ahLst/>
          <a:cxnLst/>
          <a:rect l="0" t="0" r="0" b="0"/>
          <a:pathLst>
            <a:path>
              <a:moveTo>
                <a:pt x="0" y="0"/>
              </a:moveTo>
              <a:lnTo>
                <a:pt x="0" y="707543"/>
              </a:lnTo>
              <a:lnTo>
                <a:pt x="230720" y="70754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B634C8-A0FE-48C2-A0DD-F4E49F776299}">
      <dsp:nvSpPr>
        <dsp:cNvPr id="0" name=""/>
        <dsp:cNvSpPr/>
      </dsp:nvSpPr>
      <dsp:spPr>
        <a:xfrm>
          <a:off x="7884932" y="770438"/>
          <a:ext cx="3722295" cy="323009"/>
        </a:xfrm>
        <a:custGeom>
          <a:avLst/>
          <a:gdLst/>
          <a:ahLst/>
          <a:cxnLst/>
          <a:rect l="0" t="0" r="0" b="0"/>
          <a:pathLst>
            <a:path>
              <a:moveTo>
                <a:pt x="0" y="0"/>
              </a:moveTo>
              <a:lnTo>
                <a:pt x="0" y="161504"/>
              </a:lnTo>
              <a:lnTo>
                <a:pt x="3722295" y="161504"/>
              </a:lnTo>
              <a:lnTo>
                <a:pt x="3722295" y="3230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954E3-EBFD-44B0-AA49-42D6184A262D}">
      <dsp:nvSpPr>
        <dsp:cNvPr id="0" name=""/>
        <dsp:cNvSpPr/>
      </dsp:nvSpPr>
      <dsp:spPr>
        <a:xfrm>
          <a:off x="9130824" y="1862517"/>
          <a:ext cx="230720" cy="2891700"/>
        </a:xfrm>
        <a:custGeom>
          <a:avLst/>
          <a:gdLst/>
          <a:ahLst/>
          <a:cxnLst/>
          <a:rect l="0" t="0" r="0" b="0"/>
          <a:pathLst>
            <a:path>
              <a:moveTo>
                <a:pt x="0" y="0"/>
              </a:moveTo>
              <a:lnTo>
                <a:pt x="0" y="2891700"/>
              </a:lnTo>
              <a:lnTo>
                <a:pt x="230720" y="289170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81C701-B3A6-4EDA-8A27-B8F4B773DBCA}">
      <dsp:nvSpPr>
        <dsp:cNvPr id="0" name=""/>
        <dsp:cNvSpPr/>
      </dsp:nvSpPr>
      <dsp:spPr>
        <a:xfrm>
          <a:off x="9130824" y="1862517"/>
          <a:ext cx="230720" cy="1799622"/>
        </a:xfrm>
        <a:custGeom>
          <a:avLst/>
          <a:gdLst/>
          <a:ahLst/>
          <a:cxnLst/>
          <a:rect l="0" t="0" r="0" b="0"/>
          <a:pathLst>
            <a:path>
              <a:moveTo>
                <a:pt x="0" y="0"/>
              </a:moveTo>
              <a:lnTo>
                <a:pt x="0" y="1799622"/>
              </a:lnTo>
              <a:lnTo>
                <a:pt x="230720" y="179962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B37F4-A0F7-4636-915F-5D61D5C2C37C}">
      <dsp:nvSpPr>
        <dsp:cNvPr id="0" name=""/>
        <dsp:cNvSpPr/>
      </dsp:nvSpPr>
      <dsp:spPr>
        <a:xfrm>
          <a:off x="9130824" y="1862517"/>
          <a:ext cx="230720" cy="707543"/>
        </a:xfrm>
        <a:custGeom>
          <a:avLst/>
          <a:gdLst/>
          <a:ahLst/>
          <a:cxnLst/>
          <a:rect l="0" t="0" r="0" b="0"/>
          <a:pathLst>
            <a:path>
              <a:moveTo>
                <a:pt x="0" y="0"/>
              </a:moveTo>
              <a:lnTo>
                <a:pt x="0" y="707543"/>
              </a:lnTo>
              <a:lnTo>
                <a:pt x="230720" y="70754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2B247-8D8D-4121-8B99-289D9CE89DFD}">
      <dsp:nvSpPr>
        <dsp:cNvPr id="0" name=""/>
        <dsp:cNvSpPr/>
      </dsp:nvSpPr>
      <dsp:spPr>
        <a:xfrm>
          <a:off x="7884932" y="770438"/>
          <a:ext cx="1861147" cy="323009"/>
        </a:xfrm>
        <a:custGeom>
          <a:avLst/>
          <a:gdLst/>
          <a:ahLst/>
          <a:cxnLst/>
          <a:rect l="0" t="0" r="0" b="0"/>
          <a:pathLst>
            <a:path>
              <a:moveTo>
                <a:pt x="0" y="0"/>
              </a:moveTo>
              <a:lnTo>
                <a:pt x="0" y="161504"/>
              </a:lnTo>
              <a:lnTo>
                <a:pt x="1861147" y="161504"/>
              </a:lnTo>
              <a:lnTo>
                <a:pt x="1861147" y="3230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4A019C-6E0B-4081-92D1-D136E8FA778B}">
      <dsp:nvSpPr>
        <dsp:cNvPr id="0" name=""/>
        <dsp:cNvSpPr/>
      </dsp:nvSpPr>
      <dsp:spPr>
        <a:xfrm>
          <a:off x="7269677" y="1862517"/>
          <a:ext cx="230720" cy="5075857"/>
        </a:xfrm>
        <a:custGeom>
          <a:avLst/>
          <a:gdLst/>
          <a:ahLst/>
          <a:cxnLst/>
          <a:rect l="0" t="0" r="0" b="0"/>
          <a:pathLst>
            <a:path>
              <a:moveTo>
                <a:pt x="0" y="0"/>
              </a:moveTo>
              <a:lnTo>
                <a:pt x="0" y="5075857"/>
              </a:lnTo>
              <a:lnTo>
                <a:pt x="230720" y="507585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985F77-1FE5-4026-96D9-B5A0D7AF8ED8}">
      <dsp:nvSpPr>
        <dsp:cNvPr id="0" name=""/>
        <dsp:cNvSpPr/>
      </dsp:nvSpPr>
      <dsp:spPr>
        <a:xfrm>
          <a:off x="7269677" y="1862517"/>
          <a:ext cx="230720" cy="3983779"/>
        </a:xfrm>
        <a:custGeom>
          <a:avLst/>
          <a:gdLst/>
          <a:ahLst/>
          <a:cxnLst/>
          <a:rect l="0" t="0" r="0" b="0"/>
          <a:pathLst>
            <a:path>
              <a:moveTo>
                <a:pt x="0" y="0"/>
              </a:moveTo>
              <a:lnTo>
                <a:pt x="0" y="3983779"/>
              </a:lnTo>
              <a:lnTo>
                <a:pt x="230720" y="398377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A539CA-81C8-4035-B336-6CC374710DDB}">
      <dsp:nvSpPr>
        <dsp:cNvPr id="0" name=""/>
        <dsp:cNvSpPr/>
      </dsp:nvSpPr>
      <dsp:spPr>
        <a:xfrm>
          <a:off x="7269677" y="1862517"/>
          <a:ext cx="233827" cy="2891700"/>
        </a:xfrm>
        <a:custGeom>
          <a:avLst/>
          <a:gdLst/>
          <a:ahLst/>
          <a:cxnLst/>
          <a:rect l="0" t="0" r="0" b="0"/>
          <a:pathLst>
            <a:path>
              <a:moveTo>
                <a:pt x="0" y="0"/>
              </a:moveTo>
              <a:lnTo>
                <a:pt x="0" y="2891700"/>
              </a:lnTo>
              <a:lnTo>
                <a:pt x="233827" y="289170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D3E012-7161-4C58-BE46-4C93F5C0051C}">
      <dsp:nvSpPr>
        <dsp:cNvPr id="0" name=""/>
        <dsp:cNvSpPr/>
      </dsp:nvSpPr>
      <dsp:spPr>
        <a:xfrm>
          <a:off x="7269677" y="1862517"/>
          <a:ext cx="230720" cy="1799622"/>
        </a:xfrm>
        <a:custGeom>
          <a:avLst/>
          <a:gdLst/>
          <a:ahLst/>
          <a:cxnLst/>
          <a:rect l="0" t="0" r="0" b="0"/>
          <a:pathLst>
            <a:path>
              <a:moveTo>
                <a:pt x="0" y="0"/>
              </a:moveTo>
              <a:lnTo>
                <a:pt x="0" y="1799622"/>
              </a:lnTo>
              <a:lnTo>
                <a:pt x="230720" y="179962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1C35-8C5B-4C73-BAA0-27B2F710DA96}">
      <dsp:nvSpPr>
        <dsp:cNvPr id="0" name=""/>
        <dsp:cNvSpPr/>
      </dsp:nvSpPr>
      <dsp:spPr>
        <a:xfrm>
          <a:off x="7269677" y="1862517"/>
          <a:ext cx="230720" cy="707543"/>
        </a:xfrm>
        <a:custGeom>
          <a:avLst/>
          <a:gdLst/>
          <a:ahLst/>
          <a:cxnLst/>
          <a:rect l="0" t="0" r="0" b="0"/>
          <a:pathLst>
            <a:path>
              <a:moveTo>
                <a:pt x="0" y="0"/>
              </a:moveTo>
              <a:lnTo>
                <a:pt x="0" y="707543"/>
              </a:lnTo>
              <a:lnTo>
                <a:pt x="230720" y="70754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B728E4-5D40-4922-8294-D69C4CB829F9}">
      <dsp:nvSpPr>
        <dsp:cNvPr id="0" name=""/>
        <dsp:cNvSpPr/>
      </dsp:nvSpPr>
      <dsp:spPr>
        <a:xfrm>
          <a:off x="7839212" y="770438"/>
          <a:ext cx="91440" cy="323009"/>
        </a:xfrm>
        <a:custGeom>
          <a:avLst/>
          <a:gdLst/>
          <a:ahLst/>
          <a:cxnLst/>
          <a:rect l="0" t="0" r="0" b="0"/>
          <a:pathLst>
            <a:path>
              <a:moveTo>
                <a:pt x="45720" y="0"/>
              </a:moveTo>
              <a:lnTo>
                <a:pt x="45720" y="3230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977B5A-E948-49F0-81F2-94C766E41663}">
      <dsp:nvSpPr>
        <dsp:cNvPr id="0" name=""/>
        <dsp:cNvSpPr/>
      </dsp:nvSpPr>
      <dsp:spPr>
        <a:xfrm>
          <a:off x="5408529" y="1862517"/>
          <a:ext cx="230720" cy="2912773"/>
        </a:xfrm>
        <a:custGeom>
          <a:avLst/>
          <a:gdLst/>
          <a:ahLst/>
          <a:cxnLst/>
          <a:rect l="0" t="0" r="0" b="0"/>
          <a:pathLst>
            <a:path>
              <a:moveTo>
                <a:pt x="0" y="0"/>
              </a:moveTo>
              <a:lnTo>
                <a:pt x="0" y="2912773"/>
              </a:lnTo>
              <a:lnTo>
                <a:pt x="230720" y="291277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80FBC-FCE1-401D-B752-67CB920CD139}">
      <dsp:nvSpPr>
        <dsp:cNvPr id="0" name=""/>
        <dsp:cNvSpPr/>
      </dsp:nvSpPr>
      <dsp:spPr>
        <a:xfrm>
          <a:off x="5408529" y="1862517"/>
          <a:ext cx="230720" cy="1799622"/>
        </a:xfrm>
        <a:custGeom>
          <a:avLst/>
          <a:gdLst/>
          <a:ahLst/>
          <a:cxnLst/>
          <a:rect l="0" t="0" r="0" b="0"/>
          <a:pathLst>
            <a:path>
              <a:moveTo>
                <a:pt x="0" y="0"/>
              </a:moveTo>
              <a:lnTo>
                <a:pt x="0" y="1799622"/>
              </a:lnTo>
              <a:lnTo>
                <a:pt x="230720" y="179962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52D7C4-6CAB-4588-B3EF-409666026B3A}">
      <dsp:nvSpPr>
        <dsp:cNvPr id="0" name=""/>
        <dsp:cNvSpPr/>
      </dsp:nvSpPr>
      <dsp:spPr>
        <a:xfrm>
          <a:off x="5408529" y="1862517"/>
          <a:ext cx="230720" cy="707543"/>
        </a:xfrm>
        <a:custGeom>
          <a:avLst/>
          <a:gdLst/>
          <a:ahLst/>
          <a:cxnLst/>
          <a:rect l="0" t="0" r="0" b="0"/>
          <a:pathLst>
            <a:path>
              <a:moveTo>
                <a:pt x="0" y="0"/>
              </a:moveTo>
              <a:lnTo>
                <a:pt x="0" y="707543"/>
              </a:lnTo>
              <a:lnTo>
                <a:pt x="230720" y="70754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6FC231-DDE0-4E9C-9D5C-F21BEFBA5198}">
      <dsp:nvSpPr>
        <dsp:cNvPr id="0" name=""/>
        <dsp:cNvSpPr/>
      </dsp:nvSpPr>
      <dsp:spPr>
        <a:xfrm>
          <a:off x="6023784" y="770438"/>
          <a:ext cx="1861147" cy="323009"/>
        </a:xfrm>
        <a:custGeom>
          <a:avLst/>
          <a:gdLst/>
          <a:ahLst/>
          <a:cxnLst/>
          <a:rect l="0" t="0" r="0" b="0"/>
          <a:pathLst>
            <a:path>
              <a:moveTo>
                <a:pt x="1861147" y="0"/>
              </a:moveTo>
              <a:lnTo>
                <a:pt x="1861147" y="161504"/>
              </a:lnTo>
              <a:lnTo>
                <a:pt x="0" y="161504"/>
              </a:lnTo>
              <a:lnTo>
                <a:pt x="0" y="3230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A4E820-20E0-48E1-86FB-BDA36E6CC19B}">
      <dsp:nvSpPr>
        <dsp:cNvPr id="0" name=""/>
        <dsp:cNvSpPr/>
      </dsp:nvSpPr>
      <dsp:spPr>
        <a:xfrm>
          <a:off x="3547381" y="1862517"/>
          <a:ext cx="230720" cy="3983779"/>
        </a:xfrm>
        <a:custGeom>
          <a:avLst/>
          <a:gdLst/>
          <a:ahLst/>
          <a:cxnLst/>
          <a:rect l="0" t="0" r="0" b="0"/>
          <a:pathLst>
            <a:path>
              <a:moveTo>
                <a:pt x="0" y="0"/>
              </a:moveTo>
              <a:lnTo>
                <a:pt x="0" y="3983779"/>
              </a:lnTo>
              <a:lnTo>
                <a:pt x="230720" y="398377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F5511D-12F5-4C08-A38F-9BDBCE1D5696}">
      <dsp:nvSpPr>
        <dsp:cNvPr id="0" name=""/>
        <dsp:cNvSpPr/>
      </dsp:nvSpPr>
      <dsp:spPr>
        <a:xfrm>
          <a:off x="3547381" y="1862517"/>
          <a:ext cx="230720" cy="2891700"/>
        </a:xfrm>
        <a:custGeom>
          <a:avLst/>
          <a:gdLst/>
          <a:ahLst/>
          <a:cxnLst/>
          <a:rect l="0" t="0" r="0" b="0"/>
          <a:pathLst>
            <a:path>
              <a:moveTo>
                <a:pt x="0" y="0"/>
              </a:moveTo>
              <a:lnTo>
                <a:pt x="0" y="2891700"/>
              </a:lnTo>
              <a:lnTo>
                <a:pt x="230720" y="2891700"/>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A623EE-8542-4DCE-9985-BDEB4F68F29E}">
      <dsp:nvSpPr>
        <dsp:cNvPr id="0" name=""/>
        <dsp:cNvSpPr/>
      </dsp:nvSpPr>
      <dsp:spPr>
        <a:xfrm>
          <a:off x="3547381" y="1862517"/>
          <a:ext cx="230720" cy="1799622"/>
        </a:xfrm>
        <a:custGeom>
          <a:avLst/>
          <a:gdLst/>
          <a:ahLst/>
          <a:cxnLst/>
          <a:rect l="0" t="0" r="0" b="0"/>
          <a:pathLst>
            <a:path>
              <a:moveTo>
                <a:pt x="0" y="0"/>
              </a:moveTo>
              <a:lnTo>
                <a:pt x="0" y="1799622"/>
              </a:lnTo>
              <a:lnTo>
                <a:pt x="230720" y="179962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41591-5963-477F-B5CB-0787D2B2E4F6}">
      <dsp:nvSpPr>
        <dsp:cNvPr id="0" name=""/>
        <dsp:cNvSpPr/>
      </dsp:nvSpPr>
      <dsp:spPr>
        <a:xfrm>
          <a:off x="3547381" y="1862517"/>
          <a:ext cx="230720" cy="707543"/>
        </a:xfrm>
        <a:custGeom>
          <a:avLst/>
          <a:gdLst/>
          <a:ahLst/>
          <a:cxnLst/>
          <a:rect l="0" t="0" r="0" b="0"/>
          <a:pathLst>
            <a:path>
              <a:moveTo>
                <a:pt x="0" y="0"/>
              </a:moveTo>
              <a:lnTo>
                <a:pt x="0" y="707543"/>
              </a:lnTo>
              <a:lnTo>
                <a:pt x="230720" y="70754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D784A-7FA2-43ED-A422-696D40D2995A}">
      <dsp:nvSpPr>
        <dsp:cNvPr id="0" name=""/>
        <dsp:cNvSpPr/>
      </dsp:nvSpPr>
      <dsp:spPr>
        <a:xfrm>
          <a:off x="4162637" y="770438"/>
          <a:ext cx="3722295" cy="323009"/>
        </a:xfrm>
        <a:custGeom>
          <a:avLst/>
          <a:gdLst/>
          <a:ahLst/>
          <a:cxnLst/>
          <a:rect l="0" t="0" r="0" b="0"/>
          <a:pathLst>
            <a:path>
              <a:moveTo>
                <a:pt x="3722295" y="0"/>
              </a:moveTo>
              <a:lnTo>
                <a:pt x="3722295" y="161504"/>
              </a:lnTo>
              <a:lnTo>
                <a:pt x="0" y="161504"/>
              </a:lnTo>
              <a:lnTo>
                <a:pt x="0" y="32300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2B8261-6FB4-4E2B-838D-BD23E4C5C8A6}">
      <dsp:nvSpPr>
        <dsp:cNvPr id="0" name=""/>
        <dsp:cNvSpPr/>
      </dsp:nvSpPr>
      <dsp:spPr>
        <a:xfrm>
          <a:off x="7115863" y="1369"/>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GB" sz="1300" kern="1200" dirty="0"/>
            <a:t>Director of Governance</a:t>
          </a:r>
          <a:r>
            <a:rPr lang="en-GB" sz="1300" kern="1200" dirty="0">
              <a:latin typeface="Aptos Display" panose="02110004020202020204"/>
            </a:rPr>
            <a:t> &amp; Assurance</a:t>
          </a:r>
          <a:endParaRPr lang="en-GB" sz="1300" kern="1200" dirty="0"/>
        </a:p>
      </dsp:txBody>
      <dsp:txXfrm>
        <a:off x="7115863" y="1369"/>
        <a:ext cx="1538138" cy="769069"/>
      </dsp:txXfrm>
    </dsp:sp>
    <dsp:sp modelId="{60577B39-4866-4236-A733-2EC3C5089BF4}">
      <dsp:nvSpPr>
        <dsp:cNvPr id="0" name=""/>
        <dsp:cNvSpPr/>
      </dsp:nvSpPr>
      <dsp:spPr>
        <a:xfrm>
          <a:off x="3393567" y="1093447"/>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Head of Secretariat</a:t>
          </a:r>
        </a:p>
      </dsp:txBody>
      <dsp:txXfrm>
        <a:off x="3393567" y="1093447"/>
        <a:ext cx="1538138" cy="769069"/>
      </dsp:txXfrm>
    </dsp:sp>
    <dsp:sp modelId="{447BEFFA-1581-4C28-A56D-EA2067C12292}">
      <dsp:nvSpPr>
        <dsp:cNvPr id="0" name=""/>
        <dsp:cNvSpPr/>
      </dsp:nvSpPr>
      <dsp:spPr>
        <a:xfrm>
          <a:off x="3778102" y="2185526"/>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GB" sz="1300" kern="1200" dirty="0"/>
            <a:t>Lived Experience Co-Ordinator</a:t>
          </a:r>
          <a:r>
            <a:rPr lang="en-GB" sz="1300" kern="1200" dirty="0">
              <a:latin typeface="Calibri Light" panose="020F0302020204030204"/>
            </a:rPr>
            <a:t> (0.8 FTE)</a:t>
          </a:r>
          <a:endParaRPr lang="en-GB" sz="1300" kern="1200" dirty="0"/>
        </a:p>
      </dsp:txBody>
      <dsp:txXfrm>
        <a:off x="3778102" y="2185526"/>
        <a:ext cx="1538138" cy="769069"/>
      </dsp:txXfrm>
    </dsp:sp>
    <dsp:sp modelId="{4B2AC447-8095-4018-AC76-6A514000DBD9}">
      <dsp:nvSpPr>
        <dsp:cNvPr id="0" name=""/>
        <dsp:cNvSpPr/>
      </dsp:nvSpPr>
      <dsp:spPr>
        <a:xfrm>
          <a:off x="3778102" y="3277604"/>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GB" sz="1300" kern="1200" dirty="0"/>
            <a:t>Stakeholder Governance Manager</a:t>
          </a:r>
          <a:r>
            <a:rPr lang="en-GB" sz="1300" kern="1200" dirty="0">
              <a:latin typeface="Calibri Light" panose="020F0302020204030204"/>
            </a:rPr>
            <a:t> (0.8 FTE)</a:t>
          </a:r>
          <a:endParaRPr lang="en-GB" sz="1300" kern="1200" dirty="0"/>
        </a:p>
      </dsp:txBody>
      <dsp:txXfrm>
        <a:off x="3778102" y="3277604"/>
        <a:ext cx="1538138" cy="769069"/>
      </dsp:txXfrm>
    </dsp:sp>
    <dsp:sp modelId="{7B169F5C-1647-4F6E-A7F3-EDD036F8D441}">
      <dsp:nvSpPr>
        <dsp:cNvPr id="0" name=""/>
        <dsp:cNvSpPr/>
      </dsp:nvSpPr>
      <dsp:spPr>
        <a:xfrm>
          <a:off x="3778102" y="4369683"/>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Governance Manager and PA to Chair</a:t>
          </a:r>
        </a:p>
      </dsp:txBody>
      <dsp:txXfrm>
        <a:off x="3778102" y="4369683"/>
        <a:ext cx="1538138" cy="769069"/>
      </dsp:txXfrm>
    </dsp:sp>
    <dsp:sp modelId="{5C805D9A-8488-42FF-8605-1458235A62AF}">
      <dsp:nvSpPr>
        <dsp:cNvPr id="0" name=""/>
        <dsp:cNvSpPr/>
      </dsp:nvSpPr>
      <dsp:spPr>
        <a:xfrm>
          <a:off x="3778102" y="5461761"/>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Governance Administrator</a:t>
          </a:r>
        </a:p>
      </dsp:txBody>
      <dsp:txXfrm>
        <a:off x="3778102" y="5461761"/>
        <a:ext cx="1538138" cy="769069"/>
      </dsp:txXfrm>
    </dsp:sp>
    <dsp:sp modelId="{ECD3456C-5458-4284-BD8C-C8A8B03A3BE5}">
      <dsp:nvSpPr>
        <dsp:cNvPr id="0" name=""/>
        <dsp:cNvSpPr/>
      </dsp:nvSpPr>
      <dsp:spPr>
        <a:xfrm>
          <a:off x="5254715" y="1093447"/>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GB" sz="1300" kern="1200" dirty="0"/>
            <a:t>Head of</a:t>
          </a:r>
          <a:r>
            <a:rPr lang="en-GB" sz="1300" kern="1200" dirty="0">
              <a:latin typeface="Calibri Light" panose="020F0302020204030204"/>
            </a:rPr>
            <a:t> </a:t>
          </a:r>
          <a:r>
            <a:rPr lang="en-GB" sz="1300" kern="1200" dirty="0"/>
            <a:t> Information Compliance</a:t>
          </a:r>
        </a:p>
      </dsp:txBody>
      <dsp:txXfrm>
        <a:off x="5254715" y="1093447"/>
        <a:ext cx="1538138" cy="769069"/>
      </dsp:txXfrm>
    </dsp:sp>
    <dsp:sp modelId="{3913FE1F-8C20-4A98-9871-3920DB168F6D}">
      <dsp:nvSpPr>
        <dsp:cNvPr id="0" name=""/>
        <dsp:cNvSpPr/>
      </dsp:nvSpPr>
      <dsp:spPr>
        <a:xfrm>
          <a:off x="5639250" y="2185526"/>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Records Manager</a:t>
          </a:r>
        </a:p>
      </dsp:txBody>
      <dsp:txXfrm>
        <a:off x="5639250" y="2185526"/>
        <a:ext cx="1538138" cy="769069"/>
      </dsp:txXfrm>
    </dsp:sp>
    <dsp:sp modelId="{DACA7465-4F0E-426F-9288-D4342B4C0CE6}">
      <dsp:nvSpPr>
        <dsp:cNvPr id="0" name=""/>
        <dsp:cNvSpPr/>
      </dsp:nvSpPr>
      <dsp:spPr>
        <a:xfrm>
          <a:off x="5639250" y="3277604"/>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Information Governance Manager</a:t>
          </a:r>
        </a:p>
      </dsp:txBody>
      <dsp:txXfrm>
        <a:off x="5639250" y="3277604"/>
        <a:ext cx="1538138" cy="769069"/>
      </dsp:txXfrm>
    </dsp:sp>
    <dsp:sp modelId="{D70775E9-9AC7-4EAA-A032-77EB482FA459}">
      <dsp:nvSpPr>
        <dsp:cNvPr id="0" name=""/>
        <dsp:cNvSpPr/>
      </dsp:nvSpPr>
      <dsp:spPr>
        <a:xfrm>
          <a:off x="5639250" y="4390755"/>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Information Governance Manager</a:t>
          </a:r>
        </a:p>
      </dsp:txBody>
      <dsp:txXfrm>
        <a:off x="5639250" y="4390755"/>
        <a:ext cx="1538138" cy="769069"/>
      </dsp:txXfrm>
    </dsp:sp>
    <dsp:sp modelId="{D529EC63-19C6-4776-876F-208FE709786A}">
      <dsp:nvSpPr>
        <dsp:cNvPr id="0" name=""/>
        <dsp:cNvSpPr/>
      </dsp:nvSpPr>
      <dsp:spPr>
        <a:xfrm>
          <a:off x="7115863" y="1093447"/>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Senior Manager Governance and Risk</a:t>
          </a:r>
        </a:p>
      </dsp:txBody>
      <dsp:txXfrm>
        <a:off x="7115863" y="1093447"/>
        <a:ext cx="1538138" cy="769069"/>
      </dsp:txXfrm>
    </dsp:sp>
    <dsp:sp modelId="{D51F66D8-76B4-4609-902D-60E7D532C146}">
      <dsp:nvSpPr>
        <dsp:cNvPr id="0" name=""/>
        <dsp:cNvSpPr/>
      </dsp:nvSpPr>
      <dsp:spPr>
        <a:xfrm>
          <a:off x="7500397" y="2185526"/>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Governance Manager</a:t>
          </a:r>
        </a:p>
      </dsp:txBody>
      <dsp:txXfrm>
        <a:off x="7500397" y="2185526"/>
        <a:ext cx="1538138" cy="769069"/>
      </dsp:txXfrm>
    </dsp:sp>
    <dsp:sp modelId="{BAEDD63F-D44D-4DE6-9EB3-C0BF6479B279}">
      <dsp:nvSpPr>
        <dsp:cNvPr id="0" name=""/>
        <dsp:cNvSpPr/>
      </dsp:nvSpPr>
      <dsp:spPr>
        <a:xfrm>
          <a:off x="7500397" y="3277604"/>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Vacant</a:t>
          </a:r>
        </a:p>
        <a:p>
          <a:pPr marL="0" lvl="0" indent="0" algn="ctr" defTabSz="577850">
            <a:lnSpc>
              <a:spcPct val="90000"/>
            </a:lnSpc>
            <a:spcBef>
              <a:spcPct val="0"/>
            </a:spcBef>
            <a:spcAft>
              <a:spcPct val="35000"/>
            </a:spcAft>
            <a:buNone/>
          </a:pPr>
          <a:r>
            <a:rPr lang="en-GB" sz="1300" kern="1200" dirty="0"/>
            <a:t>Governance Manager</a:t>
          </a:r>
        </a:p>
        <a:p>
          <a:pPr marL="0" lvl="0" indent="0" algn="ctr" defTabSz="577850">
            <a:lnSpc>
              <a:spcPct val="90000"/>
            </a:lnSpc>
            <a:spcBef>
              <a:spcPct val="0"/>
            </a:spcBef>
            <a:spcAft>
              <a:spcPct val="35000"/>
            </a:spcAft>
            <a:buNone/>
          </a:pPr>
          <a:endParaRPr lang="en-GB" sz="1300" kern="1200" dirty="0"/>
        </a:p>
      </dsp:txBody>
      <dsp:txXfrm>
        <a:off x="7500397" y="3277604"/>
        <a:ext cx="1538138" cy="769069"/>
      </dsp:txXfrm>
    </dsp:sp>
    <dsp:sp modelId="{D63D100C-2FA1-4751-AADE-25074D28B27B}">
      <dsp:nvSpPr>
        <dsp:cNvPr id="0" name=""/>
        <dsp:cNvSpPr/>
      </dsp:nvSpPr>
      <dsp:spPr>
        <a:xfrm>
          <a:off x="7503505" y="4369683"/>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Risk and Assurance  Manager</a:t>
          </a:r>
        </a:p>
      </dsp:txBody>
      <dsp:txXfrm>
        <a:off x="7503505" y="4369683"/>
        <a:ext cx="1538138" cy="769069"/>
      </dsp:txXfrm>
    </dsp:sp>
    <dsp:sp modelId="{D4D14C7D-4820-4336-B7C0-DC901CB90717}">
      <dsp:nvSpPr>
        <dsp:cNvPr id="0" name=""/>
        <dsp:cNvSpPr/>
      </dsp:nvSpPr>
      <dsp:spPr>
        <a:xfrm>
          <a:off x="7500397" y="5461761"/>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Governance Officer</a:t>
          </a:r>
        </a:p>
      </dsp:txBody>
      <dsp:txXfrm>
        <a:off x="7500397" y="5461761"/>
        <a:ext cx="1538138" cy="769069"/>
      </dsp:txXfrm>
    </dsp:sp>
    <dsp:sp modelId="{BE68CBDE-CB1C-4A1D-8EC2-AEF5DABB1193}">
      <dsp:nvSpPr>
        <dsp:cNvPr id="0" name=""/>
        <dsp:cNvSpPr/>
      </dsp:nvSpPr>
      <dsp:spPr>
        <a:xfrm>
          <a:off x="7500397" y="6553840"/>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Risk Analyst</a:t>
          </a:r>
        </a:p>
        <a:p>
          <a:pPr marL="0" lvl="0" indent="0" algn="ctr" defTabSz="577850">
            <a:lnSpc>
              <a:spcPct val="90000"/>
            </a:lnSpc>
            <a:spcBef>
              <a:spcPct val="0"/>
            </a:spcBef>
            <a:spcAft>
              <a:spcPct val="35000"/>
            </a:spcAft>
            <a:buNone/>
          </a:pPr>
          <a:r>
            <a:rPr lang="en-GB" sz="1300" kern="1200" dirty="0"/>
            <a:t>(FTC)</a:t>
          </a:r>
        </a:p>
      </dsp:txBody>
      <dsp:txXfrm>
        <a:off x="7500397" y="6553840"/>
        <a:ext cx="1538138" cy="769069"/>
      </dsp:txXfrm>
    </dsp:sp>
    <dsp:sp modelId="{50D7F2BB-19A5-4DE3-B30E-C66D96898272}">
      <dsp:nvSpPr>
        <dsp:cNvPr id="0" name=""/>
        <dsp:cNvSpPr/>
      </dsp:nvSpPr>
      <dsp:spPr>
        <a:xfrm>
          <a:off x="8977011" y="1093447"/>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Centre Manager</a:t>
          </a:r>
        </a:p>
      </dsp:txBody>
      <dsp:txXfrm>
        <a:off x="8977011" y="1093447"/>
        <a:ext cx="1538138" cy="769069"/>
      </dsp:txXfrm>
    </dsp:sp>
    <dsp:sp modelId="{8DAF7C1D-C519-4CC2-9A76-7C1EF262C4E5}">
      <dsp:nvSpPr>
        <dsp:cNvPr id="0" name=""/>
        <dsp:cNvSpPr/>
      </dsp:nvSpPr>
      <dsp:spPr>
        <a:xfrm>
          <a:off x="9361545" y="2185526"/>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Team Senior Adviser</a:t>
          </a:r>
        </a:p>
      </dsp:txBody>
      <dsp:txXfrm>
        <a:off x="9361545" y="2185526"/>
        <a:ext cx="1538138" cy="769069"/>
      </dsp:txXfrm>
    </dsp:sp>
    <dsp:sp modelId="{5913A35D-3F00-4963-A338-A681D9FCCF86}">
      <dsp:nvSpPr>
        <dsp:cNvPr id="0" name=""/>
        <dsp:cNvSpPr/>
      </dsp:nvSpPr>
      <dsp:spPr>
        <a:xfrm>
          <a:off x="9361545" y="3277604"/>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Team Adviser</a:t>
          </a:r>
        </a:p>
      </dsp:txBody>
      <dsp:txXfrm>
        <a:off x="9361545" y="3277604"/>
        <a:ext cx="1538138" cy="769069"/>
      </dsp:txXfrm>
    </dsp:sp>
    <dsp:sp modelId="{37D1E498-8EF0-4109-9559-053BE0470048}">
      <dsp:nvSpPr>
        <dsp:cNvPr id="0" name=""/>
        <dsp:cNvSpPr/>
      </dsp:nvSpPr>
      <dsp:spPr>
        <a:xfrm>
          <a:off x="9361545" y="4369683"/>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Team Adviser</a:t>
          </a:r>
        </a:p>
      </dsp:txBody>
      <dsp:txXfrm>
        <a:off x="9361545" y="4369683"/>
        <a:ext cx="1538138" cy="769069"/>
      </dsp:txXfrm>
    </dsp:sp>
    <dsp:sp modelId="{36CE2A61-B4CE-4E5B-A799-A5BA07981967}">
      <dsp:nvSpPr>
        <dsp:cNvPr id="0" name=""/>
        <dsp:cNvSpPr/>
      </dsp:nvSpPr>
      <dsp:spPr>
        <a:xfrm>
          <a:off x="10838158" y="1093447"/>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Centre Manager</a:t>
          </a:r>
        </a:p>
      </dsp:txBody>
      <dsp:txXfrm>
        <a:off x="10838158" y="1093447"/>
        <a:ext cx="1538138" cy="769069"/>
      </dsp:txXfrm>
    </dsp:sp>
    <dsp:sp modelId="{A0D055E7-6076-4108-8677-A419B36F4A4E}">
      <dsp:nvSpPr>
        <dsp:cNvPr id="0" name=""/>
        <dsp:cNvSpPr/>
      </dsp:nvSpPr>
      <dsp:spPr>
        <a:xfrm>
          <a:off x="11222693" y="2185526"/>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Contact Team Senior Adviser</a:t>
          </a:r>
          <a:endParaRPr lang="en-GB" sz="1300" kern="1200" dirty="0"/>
        </a:p>
      </dsp:txBody>
      <dsp:txXfrm>
        <a:off x="11222693" y="2185526"/>
        <a:ext cx="1538138" cy="769069"/>
      </dsp:txXfrm>
    </dsp:sp>
    <dsp:sp modelId="{0B25DFF3-0E85-4CD3-97D8-1CBFE7F9635E}">
      <dsp:nvSpPr>
        <dsp:cNvPr id="0" name=""/>
        <dsp:cNvSpPr/>
      </dsp:nvSpPr>
      <dsp:spPr>
        <a:xfrm>
          <a:off x="11222693" y="3277604"/>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Team Adviser</a:t>
          </a:r>
        </a:p>
      </dsp:txBody>
      <dsp:txXfrm>
        <a:off x="11222693" y="3277604"/>
        <a:ext cx="1538138" cy="769069"/>
      </dsp:txXfrm>
    </dsp:sp>
    <dsp:sp modelId="{A2A4BE11-2C36-49C2-94A3-FD2680F4B9C8}">
      <dsp:nvSpPr>
        <dsp:cNvPr id="0" name=""/>
        <dsp:cNvSpPr/>
      </dsp:nvSpPr>
      <dsp:spPr>
        <a:xfrm>
          <a:off x="11222693" y="4369683"/>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Team Adviser</a:t>
          </a:r>
        </a:p>
      </dsp:txBody>
      <dsp:txXfrm>
        <a:off x="11222693" y="4369683"/>
        <a:ext cx="1538138" cy="769069"/>
      </dsp:txXfrm>
    </dsp:sp>
    <dsp:sp modelId="{9A4DD8C8-F43F-4D58-8C82-2A06F2DF9855}">
      <dsp:nvSpPr>
        <dsp:cNvPr id="0" name=""/>
        <dsp:cNvSpPr/>
      </dsp:nvSpPr>
      <dsp:spPr>
        <a:xfrm>
          <a:off x="11249672" y="5461761"/>
          <a:ext cx="1538138" cy="769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Contact Team Adviser</a:t>
          </a:r>
        </a:p>
      </dsp:txBody>
      <dsp:txXfrm>
        <a:off x="11249672" y="5461761"/>
        <a:ext cx="1538138" cy="7690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EF579-B009-73B8-1719-83596091F0A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ptos"/>
            </a:endParaRPr>
          </a:p>
        </p:txBody>
      </p:sp>
      <p:sp>
        <p:nvSpPr>
          <p:cNvPr id="3" name="Date Placeholder 2">
            <a:extLst>
              <a:ext uri="{FF2B5EF4-FFF2-40B4-BE49-F238E27FC236}">
                <a16:creationId xmlns:a16="http://schemas.microsoft.com/office/drawing/2014/main" id="{D126F344-E645-4FD6-9CFA-B23BDCEAF7B6}"/>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FEAA00-4810-4974-BDF3-FC0AA0FBAA03}" type="datetime1">
              <a:rPr lang="en-GB" sz="1200" b="0" i="0" u="none" strike="noStrike" kern="1200" cap="none" spc="0" baseline="0">
                <a:solidFill>
                  <a:srgbClr val="000000"/>
                </a:solidFill>
                <a:uFillTx/>
                <a:latin typeface="Apto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09/02/2026</a:t>
            </a:fld>
            <a:endParaRPr lang="en-GB" sz="1200" b="0" i="0" u="none" strike="noStrike" kern="1200" cap="none" spc="0" baseline="0">
              <a:solidFill>
                <a:srgbClr val="000000"/>
              </a:solidFill>
              <a:uFillTx/>
              <a:latin typeface="Aptos"/>
            </a:endParaRPr>
          </a:p>
        </p:txBody>
      </p:sp>
      <p:sp>
        <p:nvSpPr>
          <p:cNvPr id="4" name="Footer Placeholder 3">
            <a:extLst>
              <a:ext uri="{FF2B5EF4-FFF2-40B4-BE49-F238E27FC236}">
                <a16:creationId xmlns:a16="http://schemas.microsoft.com/office/drawing/2014/main" id="{78239404-9C37-FE48-1CF1-DA255579FFFC}"/>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ptos"/>
            </a:endParaRPr>
          </a:p>
        </p:txBody>
      </p:sp>
      <p:sp>
        <p:nvSpPr>
          <p:cNvPr id="5" name="Slide Number Placeholder 4">
            <a:extLst>
              <a:ext uri="{FF2B5EF4-FFF2-40B4-BE49-F238E27FC236}">
                <a16:creationId xmlns:a16="http://schemas.microsoft.com/office/drawing/2014/main" id="{699C405D-67C5-7C58-5BD3-3840E2B5252C}"/>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786ED3-1910-4C27-ABDC-356EADA70FDB}" type="slidenum">
              <a:t>‹#›</a:t>
            </a:fld>
            <a:endParaRPr lang="en-GB" sz="1200" b="0" i="0" u="none" strike="noStrike" kern="1200" cap="none" spc="0" baseline="0">
              <a:solidFill>
                <a:srgbClr val="000000"/>
              </a:solidFill>
              <a:uFillTx/>
              <a:latin typeface="Aptos"/>
            </a:endParaRPr>
          </a:p>
        </p:txBody>
      </p:sp>
    </p:spTree>
    <p:extLst>
      <p:ext uri="{BB962C8B-B14F-4D97-AF65-F5344CB8AC3E}">
        <p14:creationId xmlns:p14="http://schemas.microsoft.com/office/powerpoint/2010/main" val="1230851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5F1C9-C478-43CE-B0C8-07A4A8C0B858}" type="datetimeFigureOut">
              <a:rPr lang="en-GB" smtClean="0"/>
              <a:t>09/02/2026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63ECD-746F-49DA-B252-308159245405}" type="slidenum">
              <a:rPr lang="en-GB" smtClean="0"/>
              <a:t>‹#›</a:t>
            </a:fld>
            <a:endParaRPr lang="en-GB"/>
          </a:p>
        </p:txBody>
      </p:sp>
    </p:spTree>
    <p:extLst>
      <p:ext uri="{BB962C8B-B14F-4D97-AF65-F5344CB8AC3E}">
        <p14:creationId xmlns:p14="http://schemas.microsoft.com/office/powerpoint/2010/main" val="251555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7FD2-52E9-0C9F-F251-A8D1EE301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8D2EF-F537-DA97-249F-40C41D6BF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D268D-8EB7-84D3-CB1B-AEA1194375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9F392A-2115-5FBD-974A-7405A12EC6E6}"/>
              </a:ext>
            </a:extLst>
          </p:cNvPr>
          <p:cNvSpPr>
            <a:spLocks noGrp="1"/>
          </p:cNvSpPr>
          <p:nvPr>
            <p:ph type="sldNum" sz="quarter" idx="5"/>
          </p:nvPr>
        </p:nvSpPr>
        <p:spPr/>
        <p:txBody>
          <a:bodyPr/>
          <a:lstStyle/>
          <a:p>
            <a:fld id="{94663ECD-746F-49DA-B252-308159245405}" type="slidenum">
              <a:rPr lang="en-GB" smtClean="0"/>
              <a:t>1</a:t>
            </a:fld>
            <a:endParaRPr lang="en-GB"/>
          </a:p>
        </p:txBody>
      </p:sp>
    </p:spTree>
    <p:extLst>
      <p:ext uri="{BB962C8B-B14F-4D97-AF65-F5344CB8AC3E}">
        <p14:creationId xmlns:p14="http://schemas.microsoft.com/office/powerpoint/2010/main" val="387342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663ECD-746F-49DA-B252-308159245405}" type="slidenum">
              <a:rPr lang="en-GB" smtClean="0"/>
              <a:t>11</a:t>
            </a:fld>
            <a:endParaRPr lang="en-GB"/>
          </a:p>
        </p:txBody>
      </p:sp>
    </p:spTree>
    <p:extLst>
      <p:ext uri="{BB962C8B-B14F-4D97-AF65-F5344CB8AC3E}">
        <p14:creationId xmlns:p14="http://schemas.microsoft.com/office/powerpoint/2010/main" val="269460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7DA77B-8243-75AF-C54B-748EDAE968F0}"/>
              </a:ext>
            </a:extLst>
          </p:cNvPr>
          <p:cNvSpPr txBox="1">
            <a:spLocks noGrp="1"/>
          </p:cNvSpPr>
          <p:nvPr>
            <p:ph type="subTitle" idx="1"/>
          </p:nvPr>
        </p:nvSpPr>
        <p:spPr>
          <a:xfrm>
            <a:off x="1600200" y="5042851"/>
            <a:ext cx="9601200" cy="2318068"/>
          </a:xfrm>
          <a:prstGeom prst="rect">
            <a:avLst/>
          </a:prstGeom>
          <a:noFill/>
          <a:ln>
            <a:noFill/>
          </a:ln>
        </p:spPr>
        <p:txBody>
          <a:bodyPr vert="horz" wrap="square" lIns="91440" tIns="45720" rIns="91440" bIns="45720" anchor="t" anchorCtr="1" compatLnSpc="1">
            <a:noAutofit/>
          </a:bodyPr>
          <a:lstStyle>
            <a:lvl1pPr marL="0" marR="0" lvl="0" indent="0" algn="ctr" defTabSz="1280160" fontAlgn="auto">
              <a:spcBef>
                <a:spcPts val="1400"/>
              </a:spcBef>
              <a:spcAft>
                <a:spcPts val="0"/>
              </a:spcAft>
              <a:buNone/>
              <a:tabLst/>
              <a:defRPr lang="en-GB" sz="3360" b="0" i="0" u="none" strike="noStrike" cap="none" spc="0" baseline="0">
                <a:solidFill>
                  <a:srgbClr val="000000"/>
                </a:solidFill>
                <a:uFillTx/>
                <a:latin typeface="Aptos"/>
              </a:defRPr>
            </a:lvl1pPr>
          </a:lstStyle>
          <a:p>
            <a:pPr lvl="0"/>
            <a:r>
              <a:rPr lang="en-GB"/>
              <a:t>Click to edit Master subtitle style</a:t>
            </a:r>
            <a:endParaRPr lang="en-US"/>
          </a:p>
        </p:txBody>
      </p:sp>
    </p:spTree>
    <p:extLst>
      <p:ext uri="{BB962C8B-B14F-4D97-AF65-F5344CB8AC3E}">
        <p14:creationId xmlns:p14="http://schemas.microsoft.com/office/powerpoint/2010/main" val="25917627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4193-7910-337C-6939-4521605D210E}"/>
              </a:ext>
            </a:extLst>
          </p:cNvPr>
          <p:cNvSpPr txBox="1">
            <a:spLocks noGrp="1"/>
          </p:cNvSpPr>
          <p:nvPr>
            <p:ph type="title"/>
          </p:nvPr>
        </p:nvSpPr>
        <p:spPr>
          <a:xfrm>
            <a:off x="880110"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8E28A06A-1733-107C-678C-52C01C0D28CD}"/>
              </a:ext>
            </a:extLst>
          </p:cNvPr>
          <p:cNvSpPr txBox="1">
            <a:spLocks noGrp="1"/>
          </p:cNvSpPr>
          <p:nvPr>
            <p:ph type="body" orient="vert" idx="1"/>
          </p:nvPr>
        </p:nvSpPr>
        <p:spPr>
          <a:xfrm>
            <a:off x="880110" y="2555876"/>
            <a:ext cx="11041380" cy="6091869"/>
          </a:xfrm>
          <a:prstGeom prst="rect">
            <a:avLst/>
          </a:prstGeom>
          <a:noFill/>
          <a:ln>
            <a:noFill/>
          </a:ln>
        </p:spPr>
        <p:txBody>
          <a:bodyPr vert="eaVert"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C8CDE4-7DE7-46BA-3C63-53DE7EACD5DE}"/>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5E362A81-A835-4DBB-ABF4-54BCDEAC3A17}" type="datetime1">
              <a:rPr lang="en-GB"/>
              <a:pPr lvl="0"/>
              <a:t>09/02/2026</a:t>
            </a:fld>
            <a:endParaRPr lang="en-GB"/>
          </a:p>
        </p:txBody>
      </p:sp>
      <p:sp>
        <p:nvSpPr>
          <p:cNvPr id="5" name="Footer Placeholder 4">
            <a:extLst>
              <a:ext uri="{FF2B5EF4-FFF2-40B4-BE49-F238E27FC236}">
                <a16:creationId xmlns:a16="http://schemas.microsoft.com/office/drawing/2014/main" id="{F318F8E7-2D8D-FDD4-87AF-85BF81D3DC34}"/>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F7E81EF8-0F54-CD19-8FC1-8CDC51903691}"/>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24C99954-57EE-4857-B662-B8126C573638}" type="slidenum">
              <a:t>‹#›</a:t>
            </a:fld>
            <a:endParaRPr lang="en-GB"/>
          </a:p>
        </p:txBody>
      </p:sp>
    </p:spTree>
    <p:extLst>
      <p:ext uri="{BB962C8B-B14F-4D97-AF65-F5344CB8AC3E}">
        <p14:creationId xmlns:p14="http://schemas.microsoft.com/office/powerpoint/2010/main" val="342416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9829B0-2B77-E84D-7057-3BA05540CDA3}"/>
              </a:ext>
            </a:extLst>
          </p:cNvPr>
          <p:cNvSpPr txBox="1">
            <a:spLocks noGrp="1"/>
          </p:cNvSpPr>
          <p:nvPr>
            <p:ph type="title" orient="vert"/>
          </p:nvPr>
        </p:nvSpPr>
        <p:spPr>
          <a:xfrm>
            <a:off x="9161144" y="511177"/>
            <a:ext cx="2760345" cy="8136568"/>
          </a:xfrm>
          <a:prstGeom prst="rect">
            <a:avLst/>
          </a:prstGeom>
          <a:noFill/>
          <a:ln>
            <a:noFill/>
          </a:ln>
        </p:spPr>
        <p:txBody>
          <a:bodyPr vert="eaVert"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BFFE7B18-4F3A-EBCD-33AD-A309BC17E844}"/>
              </a:ext>
            </a:extLst>
          </p:cNvPr>
          <p:cNvSpPr txBox="1">
            <a:spLocks noGrp="1"/>
          </p:cNvSpPr>
          <p:nvPr>
            <p:ph type="body" orient="vert" idx="1"/>
          </p:nvPr>
        </p:nvSpPr>
        <p:spPr>
          <a:xfrm>
            <a:off x="880110" y="511177"/>
            <a:ext cx="8121015" cy="8136568"/>
          </a:xfrm>
          <a:prstGeom prst="rect">
            <a:avLst/>
          </a:prstGeom>
          <a:noFill/>
          <a:ln>
            <a:noFill/>
          </a:ln>
        </p:spPr>
        <p:txBody>
          <a:bodyPr vert="eaVert"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9F267E-AB0F-69D8-C16A-3D38CDB76354}"/>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5BC008DE-9483-42B4-8CF8-A77B25D4288D}" type="datetime1">
              <a:rPr lang="en-GB"/>
              <a:pPr lvl="0"/>
              <a:t>09/02/2026</a:t>
            </a:fld>
            <a:endParaRPr lang="en-GB"/>
          </a:p>
        </p:txBody>
      </p:sp>
      <p:sp>
        <p:nvSpPr>
          <p:cNvPr id="5" name="Footer Placeholder 4">
            <a:extLst>
              <a:ext uri="{FF2B5EF4-FFF2-40B4-BE49-F238E27FC236}">
                <a16:creationId xmlns:a16="http://schemas.microsoft.com/office/drawing/2014/main" id="{9F930A5B-8D44-0370-0537-0B714868FB89}"/>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67F68A4B-B389-7DA6-D5B0-94E049675023}"/>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9FF61950-5F47-47ED-BE4C-53C096F5005C}" type="slidenum">
              <a:t>‹#›</a:t>
            </a:fld>
            <a:endParaRPr lang="en-GB"/>
          </a:p>
        </p:txBody>
      </p:sp>
    </p:spTree>
    <p:extLst>
      <p:ext uri="{BB962C8B-B14F-4D97-AF65-F5344CB8AC3E}">
        <p14:creationId xmlns:p14="http://schemas.microsoft.com/office/powerpoint/2010/main" val="363799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6FE5-8BBC-3520-9C4B-7F788A64A595}"/>
              </a:ext>
            </a:extLst>
          </p:cNvPr>
          <p:cNvSpPr txBox="1">
            <a:spLocks noGrp="1"/>
          </p:cNvSpPr>
          <p:nvPr>
            <p:ph type="title"/>
          </p:nvPr>
        </p:nvSpPr>
        <p:spPr>
          <a:xfrm>
            <a:off x="880110"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dirty="0"/>
              <a:t>Click to edit Master title style</a:t>
            </a:r>
            <a:endParaRPr lang="en-US" dirty="0"/>
          </a:p>
        </p:txBody>
      </p:sp>
      <p:sp>
        <p:nvSpPr>
          <p:cNvPr id="3" name="Content Placeholder 2">
            <a:extLst>
              <a:ext uri="{FF2B5EF4-FFF2-40B4-BE49-F238E27FC236}">
                <a16:creationId xmlns:a16="http://schemas.microsoft.com/office/drawing/2014/main" id="{D8319266-3C94-C968-D0D2-52DCEC1F1B30}"/>
              </a:ext>
            </a:extLst>
          </p:cNvPr>
          <p:cNvSpPr txBox="1">
            <a:spLocks noGrp="1"/>
          </p:cNvSpPr>
          <p:nvPr>
            <p:ph idx="1"/>
          </p:nvPr>
        </p:nvSpPr>
        <p:spPr>
          <a:xfrm>
            <a:off x="880110" y="2555876"/>
            <a:ext cx="110413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D1F23B-A9EF-124B-2177-E2A4961BAC5A}"/>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FE5CBABF-2AB1-40C2-8994-7D0B42F7EE1A}" type="datetime1">
              <a:rPr lang="en-GB"/>
              <a:pPr lvl="0"/>
              <a:t>09/02/2026</a:t>
            </a:fld>
            <a:endParaRPr lang="en-GB"/>
          </a:p>
        </p:txBody>
      </p:sp>
      <p:sp>
        <p:nvSpPr>
          <p:cNvPr id="5" name="Footer Placeholder 4">
            <a:extLst>
              <a:ext uri="{FF2B5EF4-FFF2-40B4-BE49-F238E27FC236}">
                <a16:creationId xmlns:a16="http://schemas.microsoft.com/office/drawing/2014/main" id="{4F247BCC-7B05-D236-C80E-64E677F64C58}"/>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1CAE75D5-D3F6-D4A7-FC9A-5B77966F96D9}"/>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C984E543-6E9A-4D0C-95B6-FB77BD8F955C}" type="slidenum">
              <a:t>‹#›</a:t>
            </a:fld>
            <a:endParaRPr lang="en-GB"/>
          </a:p>
        </p:txBody>
      </p:sp>
    </p:spTree>
    <p:extLst>
      <p:ext uri="{BB962C8B-B14F-4D97-AF65-F5344CB8AC3E}">
        <p14:creationId xmlns:p14="http://schemas.microsoft.com/office/powerpoint/2010/main" val="9704558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chart slide for creating in-powerpoint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B7BF-D69C-515D-58F3-0511C45ED029}"/>
              </a:ext>
            </a:extLst>
          </p:cNvPr>
          <p:cNvSpPr>
            <a:spLocks noGrp="1"/>
          </p:cNvSpPr>
          <p:nvPr>
            <p:ph type="title" hasCustomPrompt="1"/>
          </p:nvPr>
        </p:nvSpPr>
        <p:spPr>
          <a:xfrm>
            <a:off x="880110" y="511177"/>
            <a:ext cx="11041380" cy="1137942"/>
          </a:xfrm>
        </p:spPr>
        <p:txBody>
          <a:bodyPr/>
          <a:lstStyle>
            <a:lvl1pPr>
              <a:defRPr/>
            </a:lvl1pPr>
          </a:lstStyle>
          <a:p>
            <a:r>
              <a:rPr lang="en-US"/>
              <a:t>Use me for graphs and charts</a:t>
            </a:r>
            <a:endParaRPr lang="en-GB"/>
          </a:p>
        </p:txBody>
      </p:sp>
      <p:sp>
        <p:nvSpPr>
          <p:cNvPr id="10" name="Content Placeholder 2">
            <a:extLst>
              <a:ext uri="{FF2B5EF4-FFF2-40B4-BE49-F238E27FC236}">
                <a16:creationId xmlns:a16="http://schemas.microsoft.com/office/drawing/2014/main" id="{0D3B54A2-E282-505F-5E75-DA5CD1505D0B}"/>
              </a:ext>
            </a:extLst>
          </p:cNvPr>
          <p:cNvSpPr>
            <a:spLocks noGrp="1"/>
          </p:cNvSpPr>
          <p:nvPr>
            <p:ph idx="1"/>
          </p:nvPr>
        </p:nvSpPr>
        <p:spPr>
          <a:xfrm>
            <a:off x="880110" y="2044700"/>
            <a:ext cx="11041380" cy="7045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931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19266-3C94-C968-D0D2-52DCEC1F1B30}"/>
              </a:ext>
            </a:extLst>
          </p:cNvPr>
          <p:cNvSpPr txBox="1">
            <a:spLocks noGrp="1"/>
          </p:cNvSpPr>
          <p:nvPr>
            <p:ph idx="1"/>
          </p:nvPr>
        </p:nvSpPr>
        <p:spPr>
          <a:xfrm>
            <a:off x="880110" y="2555876"/>
            <a:ext cx="110413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954190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F594-0D18-42AE-A741-EF026DB5B60B}"/>
              </a:ext>
            </a:extLst>
          </p:cNvPr>
          <p:cNvSpPr txBox="1">
            <a:spLocks noGrp="1"/>
          </p:cNvSpPr>
          <p:nvPr>
            <p:ph type="title"/>
          </p:nvPr>
        </p:nvSpPr>
        <p:spPr>
          <a:xfrm>
            <a:off x="873444" y="2393634"/>
            <a:ext cx="11041380" cy="3993834"/>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0"/>
              </a:spcBef>
              <a:spcAft>
                <a:spcPts val="0"/>
              </a:spcAft>
              <a:tabLst/>
              <a:defRPr lang="en-GB" sz="840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75C26031-132E-006C-1345-4F7F4C5A3A2B}"/>
              </a:ext>
            </a:extLst>
          </p:cNvPr>
          <p:cNvSpPr txBox="1">
            <a:spLocks noGrp="1"/>
          </p:cNvSpPr>
          <p:nvPr>
            <p:ph type="body" idx="1"/>
          </p:nvPr>
        </p:nvSpPr>
        <p:spPr>
          <a:xfrm>
            <a:off x="873444" y="6425251"/>
            <a:ext cx="11041380" cy="2100257"/>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3360" b="0" i="0" u="none" strike="noStrike" cap="none" spc="0" baseline="0">
                <a:solidFill>
                  <a:srgbClr val="767676"/>
                </a:solidFill>
                <a:uFillTx/>
                <a:latin typeface="Aptos"/>
              </a:defRPr>
            </a:lvl1pPr>
          </a:lstStyle>
          <a:p>
            <a:pPr lvl="0"/>
            <a:r>
              <a:rPr lang="en-GB"/>
              <a:t>Click to edit Master text styles</a:t>
            </a:r>
          </a:p>
        </p:txBody>
      </p:sp>
      <p:sp>
        <p:nvSpPr>
          <p:cNvPr id="4" name="Date Placeholder 3">
            <a:extLst>
              <a:ext uri="{FF2B5EF4-FFF2-40B4-BE49-F238E27FC236}">
                <a16:creationId xmlns:a16="http://schemas.microsoft.com/office/drawing/2014/main" id="{CBE5FE65-3BD9-78FD-6C75-543BA3D1FBEA}"/>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95E548B9-5FBE-4A72-BE71-1A911A6165DF}" type="datetime1">
              <a:rPr lang="en-GB"/>
              <a:pPr lvl="0"/>
              <a:t>09/02/2026</a:t>
            </a:fld>
            <a:endParaRPr lang="en-GB"/>
          </a:p>
        </p:txBody>
      </p:sp>
      <p:sp>
        <p:nvSpPr>
          <p:cNvPr id="5" name="Footer Placeholder 4">
            <a:extLst>
              <a:ext uri="{FF2B5EF4-FFF2-40B4-BE49-F238E27FC236}">
                <a16:creationId xmlns:a16="http://schemas.microsoft.com/office/drawing/2014/main" id="{33C4E728-688D-E341-9B73-1EEE9407FA69}"/>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AB21CA3B-4C1D-C5AE-C644-91E6C531B81B}"/>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E2F1A156-AD8D-4CF5-AF13-AB531F7972AE}" type="slidenum">
              <a:t>‹#›</a:t>
            </a:fld>
            <a:endParaRPr lang="en-GB"/>
          </a:p>
        </p:txBody>
      </p:sp>
    </p:spTree>
    <p:extLst>
      <p:ext uri="{BB962C8B-B14F-4D97-AF65-F5344CB8AC3E}">
        <p14:creationId xmlns:p14="http://schemas.microsoft.com/office/powerpoint/2010/main" val="79102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78809-1C61-1612-E351-E5D51CB14608}"/>
              </a:ext>
            </a:extLst>
          </p:cNvPr>
          <p:cNvSpPr txBox="1">
            <a:spLocks noGrp="1"/>
          </p:cNvSpPr>
          <p:nvPr>
            <p:ph sz="half" idx="1"/>
          </p:nvPr>
        </p:nvSpPr>
        <p:spPr>
          <a:xfrm>
            <a:off x="880110" y="2555876"/>
            <a:ext cx="54406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DD3513-BDF2-A060-33C8-9A6768AF5DC1}"/>
              </a:ext>
            </a:extLst>
          </p:cNvPr>
          <p:cNvSpPr txBox="1">
            <a:spLocks noGrp="1"/>
          </p:cNvSpPr>
          <p:nvPr>
            <p:ph sz="half" idx="2"/>
          </p:nvPr>
        </p:nvSpPr>
        <p:spPr>
          <a:xfrm>
            <a:off x="6480809" y="2555876"/>
            <a:ext cx="5440680" cy="609186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19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A474-E48D-70D0-CB86-DC4B19F46CF7}"/>
              </a:ext>
            </a:extLst>
          </p:cNvPr>
          <p:cNvSpPr txBox="1">
            <a:spLocks noGrp="1"/>
          </p:cNvSpPr>
          <p:nvPr>
            <p:ph type="title"/>
          </p:nvPr>
        </p:nvSpPr>
        <p:spPr>
          <a:xfrm>
            <a:off x="881774"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9DFA1317-123B-A750-20BB-2FE0363384ED}"/>
              </a:ext>
            </a:extLst>
          </p:cNvPr>
          <p:cNvSpPr txBox="1">
            <a:spLocks noGrp="1"/>
          </p:cNvSpPr>
          <p:nvPr>
            <p:ph type="body" idx="1"/>
          </p:nvPr>
        </p:nvSpPr>
        <p:spPr>
          <a:xfrm>
            <a:off x="881783" y="2353629"/>
            <a:ext cx="5415680" cy="11534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1400"/>
              </a:spcBef>
              <a:spcAft>
                <a:spcPts val="0"/>
              </a:spcAft>
              <a:buNone/>
              <a:tabLst/>
              <a:defRPr lang="en-GB" sz="3360" b="1" i="0" u="none" strike="noStrike" cap="none" spc="0" baseline="0">
                <a:solidFill>
                  <a:srgbClr val="000000"/>
                </a:solidFill>
                <a:uFillTx/>
                <a:latin typeface="Aptos"/>
              </a:defRPr>
            </a:lvl1pPr>
          </a:lstStyle>
          <a:p>
            <a:pPr lvl="0"/>
            <a:r>
              <a:rPr lang="en-GB"/>
              <a:t>Click to edit Master text styles</a:t>
            </a:r>
          </a:p>
        </p:txBody>
      </p:sp>
      <p:sp>
        <p:nvSpPr>
          <p:cNvPr id="4" name="Content Placeholder 3">
            <a:extLst>
              <a:ext uri="{FF2B5EF4-FFF2-40B4-BE49-F238E27FC236}">
                <a16:creationId xmlns:a16="http://schemas.microsoft.com/office/drawing/2014/main" id="{F5FC1DA0-E143-26C8-0E55-1FED58ADC235}"/>
              </a:ext>
            </a:extLst>
          </p:cNvPr>
          <p:cNvSpPr txBox="1">
            <a:spLocks noGrp="1"/>
          </p:cNvSpPr>
          <p:nvPr>
            <p:ph sz="half" idx="2"/>
          </p:nvPr>
        </p:nvSpPr>
        <p:spPr>
          <a:xfrm>
            <a:off x="881783" y="3507108"/>
            <a:ext cx="5415680" cy="5158423"/>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81E71D-C845-4F29-8EFC-C4208300057F}"/>
              </a:ext>
            </a:extLst>
          </p:cNvPr>
          <p:cNvSpPr txBox="1">
            <a:spLocks noGrp="1"/>
          </p:cNvSpPr>
          <p:nvPr>
            <p:ph type="body" sz="quarter" idx="3"/>
          </p:nvPr>
        </p:nvSpPr>
        <p:spPr>
          <a:xfrm>
            <a:off x="6480809" y="2353629"/>
            <a:ext cx="5442344" cy="11534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1400"/>
              </a:spcBef>
              <a:spcAft>
                <a:spcPts val="0"/>
              </a:spcAft>
              <a:buNone/>
              <a:tabLst/>
              <a:defRPr lang="en-GB" sz="3360" b="1" i="0" u="none" strike="noStrike" cap="none" spc="0" baseline="0">
                <a:solidFill>
                  <a:srgbClr val="000000"/>
                </a:solidFill>
                <a:uFillTx/>
                <a:latin typeface="Aptos"/>
              </a:defRPr>
            </a:lvl1pPr>
          </a:lstStyle>
          <a:p>
            <a:pPr lvl="0"/>
            <a:r>
              <a:rPr lang="en-GB"/>
              <a:t>Click to edit Master text styles</a:t>
            </a:r>
          </a:p>
        </p:txBody>
      </p:sp>
      <p:sp>
        <p:nvSpPr>
          <p:cNvPr id="6" name="Content Placeholder 5">
            <a:extLst>
              <a:ext uri="{FF2B5EF4-FFF2-40B4-BE49-F238E27FC236}">
                <a16:creationId xmlns:a16="http://schemas.microsoft.com/office/drawing/2014/main" id="{D05FD140-54D7-EECB-4679-9E954C99A239}"/>
              </a:ext>
            </a:extLst>
          </p:cNvPr>
          <p:cNvSpPr txBox="1">
            <a:spLocks noGrp="1"/>
          </p:cNvSpPr>
          <p:nvPr>
            <p:ph sz="quarter" idx="4"/>
          </p:nvPr>
        </p:nvSpPr>
        <p:spPr>
          <a:xfrm>
            <a:off x="6480809" y="3507108"/>
            <a:ext cx="5442344" cy="5158423"/>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392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52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4E4C149-52E0-D395-0E8A-FACBAE1ECF63}"/>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847469DB-EFFA-42E6-9E03-DCC0EF96DB1D}" type="datetime1">
              <a:rPr lang="en-GB"/>
              <a:pPr lvl="0"/>
              <a:t>09/02/2026</a:t>
            </a:fld>
            <a:endParaRPr lang="en-GB"/>
          </a:p>
        </p:txBody>
      </p:sp>
      <p:sp>
        <p:nvSpPr>
          <p:cNvPr id="8" name="Footer Placeholder 7">
            <a:extLst>
              <a:ext uri="{FF2B5EF4-FFF2-40B4-BE49-F238E27FC236}">
                <a16:creationId xmlns:a16="http://schemas.microsoft.com/office/drawing/2014/main" id="{5EBE556E-241A-1FED-73B3-0A9DA1B93D41}"/>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9" name="Slide Number Placeholder 8">
            <a:extLst>
              <a:ext uri="{FF2B5EF4-FFF2-40B4-BE49-F238E27FC236}">
                <a16:creationId xmlns:a16="http://schemas.microsoft.com/office/drawing/2014/main" id="{0F5D8427-55CF-E26F-4A82-64CA8B50ABD1}"/>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1C5C1692-E228-49D2-A602-8BF1FBC1BEEB}" type="slidenum">
              <a:t>‹#›</a:t>
            </a:fld>
            <a:endParaRPr lang="en-GB"/>
          </a:p>
        </p:txBody>
      </p:sp>
    </p:spTree>
    <p:extLst>
      <p:ext uri="{BB962C8B-B14F-4D97-AF65-F5344CB8AC3E}">
        <p14:creationId xmlns:p14="http://schemas.microsoft.com/office/powerpoint/2010/main" val="315773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C21-3AF1-B112-1908-D9658B40530D}"/>
              </a:ext>
            </a:extLst>
          </p:cNvPr>
          <p:cNvSpPr txBox="1">
            <a:spLocks noGrp="1"/>
          </p:cNvSpPr>
          <p:nvPr>
            <p:ph type="title"/>
          </p:nvPr>
        </p:nvSpPr>
        <p:spPr>
          <a:xfrm>
            <a:off x="880110" y="511177"/>
            <a:ext cx="11041380" cy="1855783"/>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0"/>
              </a:spcBef>
              <a:spcAft>
                <a:spcPts val="0"/>
              </a:spcAft>
              <a:tabLst/>
              <a:defRPr lang="en-GB" sz="616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70E8B346-CB02-521B-4A1D-CA9D7A080560}"/>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D65401E3-CDBD-4E00-B8D9-9EF724D1CFE7}" type="datetime1">
              <a:rPr lang="en-GB"/>
              <a:pPr lvl="0"/>
              <a:t>09/02/2026</a:t>
            </a:fld>
            <a:endParaRPr lang="en-GB"/>
          </a:p>
        </p:txBody>
      </p:sp>
      <p:sp>
        <p:nvSpPr>
          <p:cNvPr id="4" name="Footer Placeholder 3">
            <a:extLst>
              <a:ext uri="{FF2B5EF4-FFF2-40B4-BE49-F238E27FC236}">
                <a16:creationId xmlns:a16="http://schemas.microsoft.com/office/drawing/2014/main" id="{22AC20F9-1738-3CFC-B725-343913A31A3D}"/>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5" name="Slide Number Placeholder 4">
            <a:extLst>
              <a:ext uri="{FF2B5EF4-FFF2-40B4-BE49-F238E27FC236}">
                <a16:creationId xmlns:a16="http://schemas.microsoft.com/office/drawing/2014/main" id="{7252944F-4987-F587-E668-34DB3F9EC156}"/>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086D19BB-5F3C-4B22-9F7A-BB0FF167CCCD}" type="slidenum">
              <a:t>‹#›</a:t>
            </a:fld>
            <a:endParaRPr lang="en-GB"/>
          </a:p>
        </p:txBody>
      </p:sp>
    </p:spTree>
    <p:extLst>
      <p:ext uri="{BB962C8B-B14F-4D97-AF65-F5344CB8AC3E}">
        <p14:creationId xmlns:p14="http://schemas.microsoft.com/office/powerpoint/2010/main" val="132520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F8621-33DC-5726-D533-98C808F0458E}"/>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2C844C84-1A53-4BE5-96BA-7B1ADD9956D8}" type="datetime1">
              <a:rPr lang="en-GB"/>
              <a:pPr lvl="0"/>
              <a:t>09/02/2026</a:t>
            </a:fld>
            <a:endParaRPr lang="en-GB"/>
          </a:p>
        </p:txBody>
      </p:sp>
      <p:sp>
        <p:nvSpPr>
          <p:cNvPr id="3" name="Footer Placeholder 2">
            <a:extLst>
              <a:ext uri="{FF2B5EF4-FFF2-40B4-BE49-F238E27FC236}">
                <a16:creationId xmlns:a16="http://schemas.microsoft.com/office/drawing/2014/main" id="{86F26596-6D6D-2115-66DB-3386AE549339}"/>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4" name="Slide Number Placeholder 3">
            <a:extLst>
              <a:ext uri="{FF2B5EF4-FFF2-40B4-BE49-F238E27FC236}">
                <a16:creationId xmlns:a16="http://schemas.microsoft.com/office/drawing/2014/main" id="{99B67DD7-3F5E-FC41-DD28-FFB310AA6A54}"/>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09A9AF72-E137-4291-A41E-5A8425231C5F}" type="slidenum">
              <a:t>‹#›</a:t>
            </a:fld>
            <a:endParaRPr lang="en-GB"/>
          </a:p>
        </p:txBody>
      </p:sp>
    </p:spTree>
    <p:extLst>
      <p:ext uri="{BB962C8B-B14F-4D97-AF65-F5344CB8AC3E}">
        <p14:creationId xmlns:p14="http://schemas.microsoft.com/office/powerpoint/2010/main" val="79636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CC44-61F9-904C-DFB0-51968EEF9617}"/>
              </a:ext>
            </a:extLst>
          </p:cNvPr>
          <p:cNvSpPr txBox="1">
            <a:spLocks noGrp="1"/>
          </p:cNvSpPr>
          <p:nvPr>
            <p:ph type="title"/>
          </p:nvPr>
        </p:nvSpPr>
        <p:spPr>
          <a:xfrm>
            <a:off x="881774" y="640080"/>
            <a:ext cx="4128845" cy="22402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0"/>
              </a:spcBef>
              <a:spcAft>
                <a:spcPts val="0"/>
              </a:spcAft>
              <a:tabLst/>
              <a:defRPr lang="en-GB" sz="448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06682CE2-9EED-980F-D001-FA61789B7861}"/>
              </a:ext>
            </a:extLst>
          </p:cNvPr>
          <p:cNvSpPr txBox="1">
            <a:spLocks noGrp="1"/>
          </p:cNvSpPr>
          <p:nvPr>
            <p:ph idx="1"/>
          </p:nvPr>
        </p:nvSpPr>
        <p:spPr>
          <a:xfrm>
            <a:off x="5442344" y="1382399"/>
            <a:ext cx="6480809" cy="6823079"/>
          </a:xfrm>
          <a:prstGeom prst="rect">
            <a:avLst/>
          </a:prstGeom>
          <a:noFill/>
          <a:ln>
            <a:noFill/>
          </a:ln>
        </p:spPr>
        <p:txBody>
          <a:bodyPr vert="horz" wrap="square" lIns="91440" tIns="45720" rIns="91440" bIns="45720" anchor="t" anchorCtr="0" compatLnSpc="1">
            <a:noAutofit/>
          </a:bodyPr>
          <a:lstStyle>
            <a:lvl1pPr marL="320040" marR="0" lvl="0" indent="-320040" defTabSz="1280160" fontAlgn="auto">
              <a:spcBef>
                <a:spcPts val="1400"/>
              </a:spcBef>
              <a:spcAft>
                <a:spcPts val="0"/>
              </a:spcAft>
              <a:buSzPct val="100000"/>
              <a:buFont typeface="Arial" pitchFamily="34"/>
              <a:tabLst/>
              <a:defRPr lang="en-GB" sz="4480" b="0" i="0" u="none" strike="noStrike" cap="none" spc="0" baseline="0">
                <a:solidFill>
                  <a:srgbClr val="000000"/>
                </a:solidFill>
                <a:uFillTx/>
                <a:latin typeface="Aptos"/>
              </a:defRPr>
            </a:lvl1pPr>
            <a:lvl2pPr marL="960120" marR="0" lvl="1" indent="-320040" defTabSz="1280160" fontAlgn="auto">
              <a:spcBef>
                <a:spcPts val="700"/>
              </a:spcBef>
              <a:spcAft>
                <a:spcPts val="0"/>
              </a:spcAft>
              <a:buSzPct val="100000"/>
              <a:buFont typeface="Arial" pitchFamily="34"/>
              <a:tabLst/>
              <a:defRPr lang="en-GB" sz="3920" b="0" i="0" u="none" strike="noStrike" cap="none" spc="0" baseline="0">
                <a:solidFill>
                  <a:srgbClr val="000000"/>
                </a:solidFill>
                <a:uFillTx/>
                <a:latin typeface="Aptos"/>
              </a:defRPr>
            </a:lvl2pPr>
            <a:lvl3pPr marL="1600200" marR="0" lvl="2" indent="-320040" defTabSz="1280160" fontAlgn="auto">
              <a:spcBef>
                <a:spcPts val="700"/>
              </a:spcBef>
              <a:spcAft>
                <a:spcPts val="0"/>
              </a:spcAft>
              <a:buSzPct val="100000"/>
              <a:buFont typeface="Arial" pitchFamily="34"/>
              <a:tabLst/>
              <a:defRPr lang="en-GB" sz="3360" b="0" i="0" u="none" strike="noStrike" cap="none" spc="0" baseline="0">
                <a:solidFill>
                  <a:srgbClr val="000000"/>
                </a:solidFill>
                <a:uFillTx/>
                <a:latin typeface="Aptos"/>
              </a:defRPr>
            </a:lvl3pPr>
            <a:lvl4pPr marL="2240279" marR="0" lvl="3"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4pPr>
            <a:lvl5pPr marL="2880360" marR="0" lvl="4" indent="-320040" defTabSz="1280160" fontAlgn="auto">
              <a:spcBef>
                <a:spcPts val="700"/>
              </a:spcBef>
              <a:spcAft>
                <a:spcPts val="0"/>
              </a:spcAft>
              <a:buSzPct val="100000"/>
              <a:buFont typeface="Arial" pitchFamily="34"/>
              <a:tabLst/>
              <a:defRPr lang="en-GB" sz="2800" b="0" i="0" u="none" strike="noStrike" cap="none" spc="0" baseline="0">
                <a:solidFill>
                  <a:srgbClr val="000000"/>
                </a:solidFill>
                <a:uFillTx/>
                <a:latin typeface="Apto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D7F7C9-5B76-96F4-743A-F1604DF55342}"/>
              </a:ext>
            </a:extLst>
          </p:cNvPr>
          <p:cNvSpPr txBox="1">
            <a:spLocks noGrp="1"/>
          </p:cNvSpPr>
          <p:nvPr>
            <p:ph type="body" sz="half" idx="2"/>
          </p:nvPr>
        </p:nvSpPr>
        <p:spPr>
          <a:xfrm>
            <a:off x="881774" y="2880360"/>
            <a:ext cx="4128845" cy="5336218"/>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2240" b="0" i="0" u="none" strike="noStrike" cap="none" spc="0" baseline="0">
                <a:solidFill>
                  <a:srgbClr val="000000"/>
                </a:solidFill>
                <a:uFillTx/>
                <a:latin typeface="Aptos"/>
              </a:defRPr>
            </a:lvl1pPr>
          </a:lstStyle>
          <a:p>
            <a:pPr lvl="0"/>
            <a:r>
              <a:rPr lang="en-GB"/>
              <a:t>Click to edit Master text styles</a:t>
            </a:r>
          </a:p>
        </p:txBody>
      </p:sp>
      <p:sp>
        <p:nvSpPr>
          <p:cNvPr id="5" name="Date Placeholder 4">
            <a:extLst>
              <a:ext uri="{FF2B5EF4-FFF2-40B4-BE49-F238E27FC236}">
                <a16:creationId xmlns:a16="http://schemas.microsoft.com/office/drawing/2014/main" id="{CCB9690F-3F2C-97BF-E9AD-2449A06143B3}"/>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3ECB7068-A487-4C9E-B7A7-D53152E7B42B}" type="datetime1">
              <a:rPr lang="en-GB"/>
              <a:pPr lvl="0"/>
              <a:t>09/02/2026</a:t>
            </a:fld>
            <a:endParaRPr lang="en-GB"/>
          </a:p>
        </p:txBody>
      </p:sp>
      <p:sp>
        <p:nvSpPr>
          <p:cNvPr id="6" name="Footer Placeholder 5">
            <a:extLst>
              <a:ext uri="{FF2B5EF4-FFF2-40B4-BE49-F238E27FC236}">
                <a16:creationId xmlns:a16="http://schemas.microsoft.com/office/drawing/2014/main" id="{32108975-7869-BBFF-4F67-BD67C18AB876}"/>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B31870CE-D8B0-D4EA-0079-A056B00C9C84}"/>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AF67694A-69CB-4B94-985B-A738ADED53D9}" type="slidenum">
              <a:t>‹#›</a:t>
            </a:fld>
            <a:endParaRPr lang="en-GB"/>
          </a:p>
        </p:txBody>
      </p:sp>
    </p:spTree>
    <p:extLst>
      <p:ext uri="{BB962C8B-B14F-4D97-AF65-F5344CB8AC3E}">
        <p14:creationId xmlns:p14="http://schemas.microsoft.com/office/powerpoint/2010/main" val="346408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31B6-C707-9D4C-C80B-39CB41314639}"/>
              </a:ext>
            </a:extLst>
          </p:cNvPr>
          <p:cNvSpPr txBox="1">
            <a:spLocks noGrp="1"/>
          </p:cNvSpPr>
          <p:nvPr>
            <p:ph type="title"/>
          </p:nvPr>
        </p:nvSpPr>
        <p:spPr>
          <a:xfrm>
            <a:off x="881774" y="640080"/>
            <a:ext cx="4128845" cy="2240279"/>
          </a:xfrm>
          <a:prstGeom prst="rect">
            <a:avLst/>
          </a:prstGeom>
          <a:noFill/>
          <a:ln>
            <a:noFill/>
          </a:ln>
        </p:spPr>
        <p:txBody>
          <a:bodyPr vert="horz" wrap="square" lIns="91440" tIns="45720" rIns="91440" bIns="45720" anchor="b" anchorCtr="0" compatLnSpc="1">
            <a:noAutofit/>
          </a:bodyPr>
          <a:lstStyle>
            <a:lvl1pPr marL="0" marR="0" lvl="0" indent="0" defTabSz="1280160" fontAlgn="auto">
              <a:spcBef>
                <a:spcPts val="0"/>
              </a:spcBef>
              <a:spcAft>
                <a:spcPts val="0"/>
              </a:spcAft>
              <a:tabLst/>
              <a:defRPr lang="en-GB" sz="4480" b="0" i="0" u="none" strike="noStrike" cap="none" spc="0" baseline="0">
                <a:solidFill>
                  <a:srgbClr val="000000"/>
                </a:solidFill>
                <a:uFillTx/>
                <a:latin typeface="Aptos Display"/>
              </a:defRPr>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D8C92075-21AA-E6BA-8730-8567681A9F72}"/>
              </a:ext>
            </a:extLst>
          </p:cNvPr>
          <p:cNvSpPr txBox="1">
            <a:spLocks noGrp="1"/>
          </p:cNvSpPr>
          <p:nvPr>
            <p:ph type="pic" idx="1"/>
          </p:nvPr>
        </p:nvSpPr>
        <p:spPr>
          <a:xfrm>
            <a:off x="5442344" y="1382399"/>
            <a:ext cx="6480809" cy="6823079"/>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4480" b="0" i="0" u="none" strike="noStrike" cap="none" spc="0" baseline="0">
                <a:solidFill>
                  <a:srgbClr val="000000"/>
                </a:solidFill>
                <a:uFillTx/>
                <a:latin typeface="Aptos"/>
              </a:defRPr>
            </a:lvl1pPr>
          </a:lstStyle>
          <a:p>
            <a:pPr lvl="0"/>
            <a:r>
              <a:rPr lang="en-GB"/>
              <a:t>Click icon to add picture</a:t>
            </a:r>
            <a:endParaRPr lang="en-US"/>
          </a:p>
        </p:txBody>
      </p:sp>
      <p:sp>
        <p:nvSpPr>
          <p:cNvPr id="4" name="Text Placeholder 3">
            <a:extLst>
              <a:ext uri="{FF2B5EF4-FFF2-40B4-BE49-F238E27FC236}">
                <a16:creationId xmlns:a16="http://schemas.microsoft.com/office/drawing/2014/main" id="{A3161513-361B-C0A2-EC4E-9FEDF6B38A23}"/>
              </a:ext>
            </a:extLst>
          </p:cNvPr>
          <p:cNvSpPr txBox="1">
            <a:spLocks noGrp="1"/>
          </p:cNvSpPr>
          <p:nvPr>
            <p:ph type="body" sz="half" idx="2"/>
          </p:nvPr>
        </p:nvSpPr>
        <p:spPr>
          <a:xfrm>
            <a:off x="881774" y="2880360"/>
            <a:ext cx="4128845" cy="5336218"/>
          </a:xfrm>
          <a:prstGeom prst="rect">
            <a:avLst/>
          </a:prstGeom>
          <a:noFill/>
          <a:ln>
            <a:noFill/>
          </a:ln>
        </p:spPr>
        <p:txBody>
          <a:bodyPr vert="horz" wrap="square" lIns="91440" tIns="45720" rIns="91440" bIns="45720" anchor="t" anchorCtr="0" compatLnSpc="1">
            <a:noAutofit/>
          </a:bodyPr>
          <a:lstStyle>
            <a:lvl1pPr marL="0" marR="0" lvl="0" indent="0" defTabSz="1280160" fontAlgn="auto">
              <a:spcBef>
                <a:spcPts val="1400"/>
              </a:spcBef>
              <a:spcAft>
                <a:spcPts val="0"/>
              </a:spcAft>
              <a:buNone/>
              <a:tabLst/>
              <a:defRPr lang="en-GB" sz="2240" b="0" i="0" u="none" strike="noStrike" cap="none" spc="0" baseline="0">
                <a:solidFill>
                  <a:srgbClr val="000000"/>
                </a:solidFill>
                <a:uFillTx/>
                <a:latin typeface="Aptos"/>
              </a:defRPr>
            </a:lvl1pPr>
          </a:lstStyle>
          <a:p>
            <a:pPr lvl="0"/>
            <a:r>
              <a:rPr lang="en-GB"/>
              <a:t>Click to edit Master text styles</a:t>
            </a:r>
          </a:p>
        </p:txBody>
      </p:sp>
      <p:sp>
        <p:nvSpPr>
          <p:cNvPr id="5" name="Date Placeholder 4">
            <a:extLst>
              <a:ext uri="{FF2B5EF4-FFF2-40B4-BE49-F238E27FC236}">
                <a16:creationId xmlns:a16="http://schemas.microsoft.com/office/drawing/2014/main" id="{481E522F-72E5-4CEE-FF95-84538AC32973}"/>
              </a:ext>
            </a:extLst>
          </p:cNvPr>
          <p:cNvSpPr txBox="1">
            <a:spLocks noGrp="1"/>
          </p:cNvSpPr>
          <p:nvPr>
            <p:ph type="dt" sz="quarter" idx="7"/>
          </p:nvPr>
        </p:nvSpPr>
        <p:spPr>
          <a:xfrm>
            <a:off x="88011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558E403D-0E99-497D-9DD0-2028A00E51CE}" type="datetime1">
              <a:rPr lang="en-GB"/>
              <a:pPr lvl="0"/>
              <a:t>09/02/2026</a:t>
            </a:fld>
            <a:endParaRPr lang="en-GB"/>
          </a:p>
        </p:txBody>
      </p:sp>
      <p:sp>
        <p:nvSpPr>
          <p:cNvPr id="6" name="Footer Placeholder 5">
            <a:extLst>
              <a:ext uri="{FF2B5EF4-FFF2-40B4-BE49-F238E27FC236}">
                <a16:creationId xmlns:a16="http://schemas.microsoft.com/office/drawing/2014/main" id="{1B9A17CE-9FB7-A6FE-1FF3-F047BDEEFBF6}"/>
              </a:ext>
            </a:extLst>
          </p:cNvPr>
          <p:cNvSpPr txBox="1">
            <a:spLocks noGrp="1"/>
          </p:cNvSpPr>
          <p:nvPr>
            <p:ph type="ftr" sz="quarter" idx="9"/>
          </p:nvPr>
        </p:nvSpPr>
        <p:spPr>
          <a:xfrm>
            <a:off x="4240529" y="8898895"/>
            <a:ext cx="432054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160278EA-D707-B23A-6C84-65060595FF34}"/>
              </a:ext>
            </a:extLst>
          </p:cNvPr>
          <p:cNvSpPr txBox="1">
            <a:spLocks noGrp="1"/>
          </p:cNvSpPr>
          <p:nvPr>
            <p:ph type="sldNum" sz="quarter" idx="8"/>
          </p:nvPr>
        </p:nvSpPr>
        <p:spPr>
          <a:xfrm>
            <a:off x="9041130" y="8898895"/>
            <a:ext cx="2880360" cy="5111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Aptos"/>
              </a:defRPr>
            </a:lvl1pPr>
          </a:lstStyle>
          <a:p>
            <a:pPr lvl="0"/>
            <a:fld id="{961C01E4-DD75-45DC-93B2-7790272E47A7}" type="slidenum">
              <a:t>‹#›</a:t>
            </a:fld>
            <a:endParaRPr lang="en-GB"/>
          </a:p>
        </p:txBody>
      </p:sp>
    </p:spTree>
    <p:extLst>
      <p:ext uri="{BB962C8B-B14F-4D97-AF65-F5344CB8AC3E}">
        <p14:creationId xmlns:p14="http://schemas.microsoft.com/office/powerpoint/2010/main" val="74034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Penna | Reference Material">
            <a:extLst>
              <a:ext uri="{FF2B5EF4-FFF2-40B4-BE49-F238E27FC236}">
                <a16:creationId xmlns:a16="http://schemas.microsoft.com/office/drawing/2014/main" id="{333B6960-438A-9964-6DBF-A0726A038073}"/>
              </a:ext>
            </a:extLst>
          </p:cNvPr>
          <p:cNvPicPr>
            <a:picLocks noChangeAspect="1" noChangeArrowheads="1"/>
          </p:cNvPicPr>
          <p:nvPr userDrawn="1"/>
        </p:nvPicPr>
        <p:blipFill>
          <a:blip r:embed="rId15">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6">
            <a:extLst>
              <a:ext uri="{FF2B5EF4-FFF2-40B4-BE49-F238E27FC236}">
                <a16:creationId xmlns:a16="http://schemas.microsoft.com/office/drawing/2014/main" id="{6A581A40-90F6-0B6C-76E1-E3C4897EFAD8}"/>
              </a:ext>
            </a:extLst>
          </p:cNvPr>
          <p:cNvSpPr txBox="1"/>
          <p:nvPr userDrawn="1"/>
        </p:nvSpPr>
        <p:spPr>
          <a:xfrm>
            <a:off x="472441" y="408504"/>
            <a:ext cx="10012679" cy="307777"/>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125169"/>
                </a:solidFill>
              </a:rPr>
              <a:t>Gambling Commission</a:t>
            </a:r>
            <a:r>
              <a:rPr lang="en-GB" sz="1400" b="1" dirty="0">
                <a:solidFill>
                  <a:srgbClr val="E13EAF"/>
                </a:solidFill>
              </a:rPr>
              <a:t> </a:t>
            </a:r>
            <a:r>
              <a:rPr lang="en-GB" sz="1400" b="1" dirty="0">
                <a:solidFill>
                  <a:srgbClr val="AA3367"/>
                </a:solidFill>
              </a:rPr>
              <a:t>     </a:t>
            </a:r>
            <a:r>
              <a:rPr lang="en-GB" sz="1400" b="0" i="0" u="none" strike="noStrike" kern="1200" cap="none" spc="0" baseline="0" dirty="0">
                <a:solidFill>
                  <a:schemeClr val="tx1"/>
                </a:solidFill>
                <a:uFillTx/>
                <a:latin typeface="+mn-lt"/>
                <a:ea typeface="Calibri Light" panose="020F0302020204030204" pitchFamily="34" charset="0"/>
                <a:cs typeface="Calibri Light" panose="020F0302020204030204" pitchFamily="34" charset="0"/>
              </a:rPr>
              <a:t>|     Candidate Pack    |    </a:t>
            </a:r>
            <a:r>
              <a:rPr lang="en-US" sz="1400" b="0" i="0" u="none" strike="noStrike" kern="1200" cap="none" spc="0" baseline="0" dirty="0">
                <a:solidFill>
                  <a:schemeClr val="tx1"/>
                </a:solidFill>
                <a:effectLst/>
                <a:uFillTx/>
                <a:latin typeface="+mn-lt"/>
                <a:ea typeface="Calibri" panose="020F0502020204030204" pitchFamily="34" charset="0"/>
                <a:cs typeface="Calibri" panose="020F0502020204030204" pitchFamily="34" charset="0"/>
              </a:rPr>
              <a:t>Director of Governance</a:t>
            </a:r>
            <a:endParaRPr lang="en-GB" sz="1400" b="0" i="0" u="none" strike="noStrike" baseline="0" dirty="0">
              <a:solidFill>
                <a:schemeClr val="tx1"/>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nna.com/job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penna.com/" TargetMode="External"/><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gamblingcommission.gov.uk/about-us/guide/corporate-strategy-2024-to-2027"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https://www.gamblingcommission.gov.uk/about-us/guide/business-plan-and-budget-2025-to-202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C5_33A2A17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eur02.safelinks.protection.outlook.com/?url=https%3A%2F%2Fwww.gamblingcommission.gov.uk%2Fabout-us%2FgovernanceGroup%2Forganisational-structure&amp;data=05%7C02%7CRachael.Morris%40penna.com%7C38d793fb12a94062932d08de59d83858%7Cf30ac191b8b445f29a9be5466cb90c2f%7C0%7C0%7C639046982703903280%7CUnknown%7CTWFpbGZsb3d8eyJFbXB0eU1hcGkiOnRydWUsIlYiOiIwLjAuMDAwMCIsIlAiOiJXaW4zMiIsIkFOIjoiTWFpbCIsIldUIjoyfQ%3D%3D%7C0%7C%7C%7C&amp;sdata=eNzIXWbiLIPxeGaBhgJNblABXQXbyuoSJ9hfxiwM%2Bjo%3D&amp;reserved=0" TargetMode="External"/><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B8FC-05EC-146A-6655-4A39A707CA95}"/>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BC6B5970-1402-DDCB-3F3A-A69CD2E578EC}"/>
              </a:ext>
            </a:extLst>
          </p:cNvPr>
          <p:cNvGrpSpPr/>
          <p:nvPr/>
        </p:nvGrpSpPr>
        <p:grpSpPr>
          <a:xfrm>
            <a:off x="-2" y="-1"/>
            <a:ext cx="12809214" cy="9601191"/>
            <a:chOff x="-2" y="-1"/>
            <a:chExt cx="12809214" cy="9601191"/>
          </a:xfrm>
        </p:grpSpPr>
        <p:sp>
          <p:nvSpPr>
            <p:cNvPr id="17" name="Rectangle 16">
              <a:extLst>
                <a:ext uri="{FF2B5EF4-FFF2-40B4-BE49-F238E27FC236}">
                  <a16:creationId xmlns:a16="http://schemas.microsoft.com/office/drawing/2014/main" id="{20152356-E4E6-7DD8-CA0B-E1FAF38501BD}"/>
                </a:ext>
              </a:extLst>
            </p:cNvPr>
            <p:cNvSpPr/>
            <p:nvPr userDrawn="1"/>
          </p:nvSpPr>
          <p:spPr>
            <a:xfrm>
              <a:off x="-2" y="-1"/>
              <a:ext cx="5057756" cy="9601191"/>
            </a:xfrm>
            <a:prstGeom prst="rect">
              <a:avLst/>
            </a:prstGeom>
            <a:solidFill>
              <a:srgbClr val="1251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B7D32F5-A64E-F959-2DFF-13484A06FAD7}"/>
                </a:ext>
              </a:extLst>
            </p:cNvPr>
            <p:cNvSpPr/>
            <p:nvPr userDrawn="1"/>
          </p:nvSpPr>
          <p:spPr>
            <a:xfrm>
              <a:off x="5057755" y="0"/>
              <a:ext cx="7751457" cy="9601190"/>
            </a:xfrm>
            <a:prstGeom prst="rect">
              <a:avLst/>
            </a:prstGeom>
            <a:solidFill>
              <a:srgbClr val="CFC7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extLst>
              <a:ext uri="{FF2B5EF4-FFF2-40B4-BE49-F238E27FC236}">
                <a16:creationId xmlns:a16="http://schemas.microsoft.com/office/drawing/2014/main" id="{43C4A3B1-E652-8286-1AF5-E291FA60D170}"/>
              </a:ext>
            </a:extLst>
          </p:cNvPr>
          <p:cNvSpPr/>
          <p:nvPr/>
        </p:nvSpPr>
        <p:spPr>
          <a:xfrm>
            <a:off x="5057754" y="1"/>
            <a:ext cx="7751457" cy="9601200"/>
          </a:xfrm>
          <a:prstGeom prst="rect">
            <a:avLst/>
          </a:prstGeom>
          <a:solidFill>
            <a:srgbClr val="6CC4E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11FEBC3-1354-6542-3CA4-F7DCD7B78B29}"/>
              </a:ext>
            </a:extLst>
          </p:cNvPr>
          <p:cNvSpPr txBox="1"/>
          <p:nvPr/>
        </p:nvSpPr>
        <p:spPr>
          <a:xfrm>
            <a:off x="5262084" y="3309309"/>
            <a:ext cx="6400800" cy="3147015"/>
          </a:xfrm>
          <a:prstGeom prst="rect">
            <a:avLst/>
          </a:prstGeom>
          <a:solidFill>
            <a:srgbClr val="6CC4E1"/>
          </a:solidFill>
        </p:spPr>
        <p:txBody>
          <a:bodyPr wrap="square" lIns="91440" tIns="45720" rIns="91440" bIns="45720" anchor="t">
            <a:spAutoFit/>
          </a:bodyPr>
          <a:lstStyle/>
          <a:p>
            <a:r>
              <a:rPr lang="en-GB" sz="2800" dirty="0">
                <a:latin typeface="Source code"/>
                <a:cs typeface="Arial" panose="020B0604020202020204" pitchFamily="34" charset="0"/>
              </a:rPr>
              <a:t>Recruitment</a:t>
            </a:r>
          </a:p>
          <a:p>
            <a:pPr>
              <a:lnSpc>
                <a:spcPts val="5700"/>
              </a:lnSpc>
            </a:pPr>
            <a:r>
              <a:rPr lang="en-US" sz="4400" b="1">
                <a:latin typeface="Source code"/>
                <a:ea typeface="Calibri"/>
                <a:cs typeface="Arial"/>
              </a:rPr>
              <a:t>Director of Governance &amp; Assurance</a:t>
            </a:r>
            <a:endParaRPr lang="en-US" sz="4400" b="1">
              <a:latin typeface="Source code"/>
              <a:ea typeface="Calibri" panose="020F0502020204030204" pitchFamily="34" charset="0"/>
              <a:cs typeface="Arial" panose="020B0604020202020204" pitchFamily="34" charset="0"/>
            </a:endParaRPr>
          </a:p>
          <a:p>
            <a:pPr>
              <a:lnSpc>
                <a:spcPts val="5700"/>
              </a:lnSpc>
            </a:pPr>
            <a:endParaRPr lang="en-US" sz="4400" b="1" dirty="0">
              <a:latin typeface="Source code"/>
              <a:ea typeface="Calibri"/>
              <a:cs typeface="Arial"/>
            </a:endParaRPr>
          </a:p>
          <a:p>
            <a:r>
              <a:rPr lang="en-GB" sz="2800" dirty="0">
                <a:latin typeface="Source code"/>
                <a:cs typeface="Arial" panose="020B0604020202020204" pitchFamily="34" charset="0"/>
              </a:rPr>
              <a:t>Candidate Pack    I     February 2026 </a:t>
            </a:r>
          </a:p>
        </p:txBody>
      </p:sp>
      <p:cxnSp>
        <p:nvCxnSpPr>
          <p:cNvPr id="15" name="Straight Connector 14">
            <a:extLst>
              <a:ext uri="{FF2B5EF4-FFF2-40B4-BE49-F238E27FC236}">
                <a16:creationId xmlns:a16="http://schemas.microsoft.com/office/drawing/2014/main" id="{589E4D2C-59AF-26B4-A3E8-3D3A6EA3BAD8}"/>
              </a:ext>
            </a:extLst>
          </p:cNvPr>
          <p:cNvCxnSpPr/>
          <p:nvPr/>
        </p:nvCxnSpPr>
        <p:spPr>
          <a:xfrm>
            <a:off x="5057754" y="-1"/>
            <a:ext cx="0" cy="960119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pic>
        <p:nvPicPr>
          <p:cNvPr id="13314" name="Picture 2" descr="Penna | Reference Material">
            <a:extLst>
              <a:ext uri="{FF2B5EF4-FFF2-40B4-BE49-F238E27FC236}">
                <a16:creationId xmlns:a16="http://schemas.microsoft.com/office/drawing/2014/main" id="{C8F09900-330E-0F7F-607F-61E197188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730" y="6324608"/>
            <a:ext cx="1138716" cy="7347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_0">
            <a:extLst>
              <a:ext uri="{FF2B5EF4-FFF2-40B4-BE49-F238E27FC236}">
                <a16:creationId xmlns:a16="http://schemas.microsoft.com/office/drawing/2014/main" id="{4EB37F4F-D6E5-8E94-1228-BAD210F54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0366" y="331334"/>
            <a:ext cx="1191643" cy="3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white text on a black background&#10;&#10;AI-generated content may be incorrect.">
            <a:extLst>
              <a:ext uri="{FF2B5EF4-FFF2-40B4-BE49-F238E27FC236}">
                <a16:creationId xmlns:a16="http://schemas.microsoft.com/office/drawing/2014/main" id="{DBBC06B7-706E-311F-DE38-DA8FA42E2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257" y="3763492"/>
            <a:ext cx="4255585" cy="1230894"/>
          </a:xfrm>
          <a:prstGeom prst="rect">
            <a:avLst/>
          </a:prstGeom>
        </p:spPr>
      </p:pic>
    </p:spTree>
    <p:extLst>
      <p:ext uri="{BB962C8B-B14F-4D97-AF65-F5344CB8AC3E}">
        <p14:creationId xmlns:p14="http://schemas.microsoft.com/office/powerpoint/2010/main" val="164259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cupcake in a plastic container&#10;&#10;AI-generated content may be incorrect.">
            <a:extLst>
              <a:ext uri="{FF2B5EF4-FFF2-40B4-BE49-F238E27FC236}">
                <a16:creationId xmlns:a16="http://schemas.microsoft.com/office/drawing/2014/main" id="{E07C8789-EE15-5EB6-4565-B654E94BB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801599" cy="9601200"/>
          </a:xfrm>
          <a:prstGeom prst="rect">
            <a:avLst/>
          </a:prstGeom>
        </p:spPr>
      </p:pic>
      <p:sp>
        <p:nvSpPr>
          <p:cNvPr id="4" name="Rectangle 3">
            <a:extLst>
              <a:ext uri="{FF2B5EF4-FFF2-40B4-BE49-F238E27FC236}">
                <a16:creationId xmlns:a16="http://schemas.microsoft.com/office/drawing/2014/main" id="{35298A2B-92A2-311F-2D1E-8D939D9D2A3B}"/>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815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2380B6-4AB2-46D6-F7C7-1CED7877284F}"/>
              </a:ext>
            </a:extLst>
          </p:cNvPr>
          <p:cNvSpPr/>
          <p:nvPr/>
        </p:nvSpPr>
        <p:spPr>
          <a:xfrm>
            <a:off x="0" y="-8687"/>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1">
            <a:extLst>
              <a:ext uri="{FF2B5EF4-FFF2-40B4-BE49-F238E27FC236}">
                <a16:creationId xmlns:a16="http://schemas.microsoft.com/office/drawing/2014/main" id="{D24E7164-EF55-DE16-1A00-3CFAA7E50E53}"/>
              </a:ext>
            </a:extLst>
          </p:cNvPr>
          <p:cNvSpPr txBox="1"/>
          <p:nvPr/>
        </p:nvSpPr>
        <p:spPr>
          <a:xfrm>
            <a:off x="534901" y="1550546"/>
            <a:ext cx="11544406" cy="563397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This guidance contains important information to help with your application:</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apply by submitting a CV and Cover Letter (no more than two sides of A4 in length per document aligned to the person specification). Please also include your contact details. </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ensure your full employment history is outlined in your CV; where there are essential criteria, competencies and/or qualifications please make clear how you meet these. We may wish to verify this information during the recruitment process. </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provide the details of two referees. Note that we will only approach referees for candidates proceeding to final selection and only with your permission. Please clearly indicate whether we can approach each referee before the selection date. </a:t>
            </a:r>
            <a:endParaRPr lang="en-GB" sz="1400" b="0" i="0" u="none" strike="noStrike" kern="1200" cap="none" spc="0" baseline="0" dirty="0">
              <a:uFillTx/>
              <a:ea typeface="Aptos" pitchFamily="34"/>
              <a:cs typeface="Times New Roman" pitchFamily="18"/>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Please share with us in your Supporting Statement the values and behaviours that you bring to your leadership, and how you will transfer your skills and experience into this role.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Please complete the Equal Opportunities Monitoring Form when you upload your details via the Penna website. </a:t>
            </a:r>
            <a:endParaRPr lang="en-GB" sz="1400" dirty="0">
              <a:ea typeface="Aptos" pitchFamily="34"/>
              <a:cs typeface="Times New Roman" pitchFamily="18"/>
            </a:endParaRP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Please upload your application by the closing date – no applications will be accepted once the role has closed. </a:t>
            </a:r>
            <a:endParaRPr lang="en-GB" sz="1400" dirty="0">
              <a:ea typeface="Aptos" pitchFamily="34"/>
              <a:cs typeface="Times New Roman" pitchFamily="18"/>
            </a:endParaRP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Following long-listing, you will be contacted directly by a Penna consultant to update you on the status of your application. </a:t>
            </a:r>
            <a:endParaRPr lang="en-GB" sz="1400" dirty="0">
              <a:ea typeface="Aptos" pitchFamily="34"/>
              <a:cs typeface="Times New Roman" pitchFamily="18"/>
            </a:endParaRPr>
          </a:p>
          <a:p>
            <a:pPr defTabSz="457200">
              <a:lnSpc>
                <a:spcPct val="115000"/>
              </a:lnSpc>
              <a:spcAft>
                <a:spcPts val="600"/>
              </a:spcAft>
              <a:defRPr sz="1800" b="0" i="0" u="none" strike="noStrike" kern="0" cap="none" spc="0" baseline="0">
                <a:solidFill>
                  <a:srgbClr val="000000"/>
                </a:solidFill>
                <a:uFillTx/>
              </a:defRPr>
            </a:pPr>
            <a:r>
              <a:rPr lang="en-GB" sz="1400" dirty="0"/>
              <a:t>Where a candidate with a declared disability meets the minimum essential criteria for a role, they will automatically be invited for an interview. The Commission is committed to the Disability Confident Scheme and encourages applications from disabled people.</a:t>
            </a:r>
            <a:endParaRPr lang="en-GB" sz="1100" dirty="0"/>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We’re committed to making our recruitment practices barrier-free and as accessible as possible for everyone. This includes making adjustments or changes for disabled people, neurodiverse people or people with long-term health conditions. If you would like us to consider doing anything differently during the application, interview, or assessment process, including providing information in an alternative format, please contact Penna.</a:t>
            </a:r>
          </a:p>
          <a:p>
            <a:pPr defTabSz="457200">
              <a:lnSpc>
                <a:spcPct val="115000"/>
              </a:lnSpc>
              <a:spcAft>
                <a:spcPts val="600"/>
              </a:spcAft>
              <a:defRPr sz="1800" b="0" i="0" u="none" strike="noStrike" kern="0" cap="none" spc="0" baseline="0">
                <a:solidFill>
                  <a:srgbClr val="000000"/>
                </a:solidFill>
                <a:uFillTx/>
              </a:defRPr>
            </a:pPr>
            <a:r>
              <a:rPr lang="en-GB" sz="1400" b="1" dirty="0">
                <a:ea typeface="Aptos" pitchFamily="34"/>
                <a:cs typeface="Arial" pitchFamily="34"/>
              </a:rPr>
              <a:t>To apply for this role, please visit the following link to upload your CV and Cover Letter: </a:t>
            </a:r>
            <a:r>
              <a:rPr lang="en-GB" sz="1400" b="1" u="sng" dirty="0">
                <a:ea typeface="Aptos" pitchFamily="34"/>
                <a:cs typeface="Arial" pitchFamily="34"/>
                <a:hlinkClick r:id="rId3"/>
              </a:rPr>
              <a:t>https://penna.com/jobs</a:t>
            </a:r>
            <a:endParaRPr lang="en-GB" sz="1400" b="1" dirty="0">
              <a:ea typeface="Aptos" pitchFamily="34"/>
              <a:cs typeface="Times New Roman" pitchFamily="18"/>
            </a:endParaRPr>
          </a:p>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endParaRPr lang="en-GB" sz="1400" b="0" i="0" u="none" strike="noStrike" kern="1200" cap="none" spc="0" baseline="0" dirty="0">
              <a:uFillTx/>
              <a:ea typeface="Aptos" pitchFamily="34"/>
              <a:cs typeface="Times New Roman" pitchFamily="18"/>
            </a:endParaRPr>
          </a:p>
        </p:txBody>
      </p:sp>
      <p:sp>
        <p:nvSpPr>
          <p:cNvPr id="13" name="TextBox 12">
            <a:extLst>
              <a:ext uri="{FF2B5EF4-FFF2-40B4-BE49-F238E27FC236}">
                <a16:creationId xmlns:a16="http://schemas.microsoft.com/office/drawing/2014/main" id="{4A9A7AAA-5D95-0686-CFD6-F03788AF0241}"/>
              </a:ext>
            </a:extLst>
          </p:cNvPr>
          <p:cNvSpPr txBox="1"/>
          <p:nvPr/>
        </p:nvSpPr>
        <p:spPr>
          <a:xfrm>
            <a:off x="472441" y="874295"/>
            <a:ext cx="2634439"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How</a:t>
            </a:r>
            <a:r>
              <a:rPr lang="en-GB" sz="3200" b="1" dirty="0">
                <a:solidFill>
                  <a:srgbClr val="E13EAF"/>
                </a:solidFill>
                <a:latin typeface="Aptos" panose="020B0004020202020204" pitchFamily="34" charset="0"/>
                <a:cs typeface="Arial" panose="020B0604020202020204" pitchFamily="34" charset="0"/>
              </a:rPr>
              <a:t> </a:t>
            </a:r>
            <a:r>
              <a:rPr lang="en-GB" sz="3200" b="1" dirty="0">
                <a:solidFill>
                  <a:srgbClr val="6CC4E1"/>
                </a:solidFill>
                <a:latin typeface="Aptos" panose="020B0004020202020204" pitchFamily="34" charset="0"/>
                <a:cs typeface="Arial" panose="020B0604020202020204" pitchFamily="34" charset="0"/>
              </a:rPr>
              <a:t>to</a:t>
            </a:r>
            <a:r>
              <a:rPr lang="en-GB" sz="3200" b="1" dirty="0">
                <a:solidFill>
                  <a:srgbClr val="E13EAF"/>
                </a:solidFill>
                <a:latin typeface="Aptos" panose="020B0004020202020204" pitchFamily="34" charset="0"/>
                <a:cs typeface="Arial" panose="020B0604020202020204" pitchFamily="34" charset="0"/>
              </a:rPr>
              <a:t> </a:t>
            </a:r>
            <a:r>
              <a:rPr lang="en-GB" sz="3200" b="1" dirty="0">
                <a:solidFill>
                  <a:srgbClr val="6CC4E1"/>
                </a:solidFill>
                <a:latin typeface="Aptos" panose="020B0004020202020204" pitchFamily="34" charset="0"/>
                <a:cs typeface="Arial" panose="020B0604020202020204" pitchFamily="34" charset="0"/>
              </a:rPr>
              <a:t>Apply</a:t>
            </a:r>
          </a:p>
        </p:txBody>
      </p:sp>
      <p:graphicFrame>
        <p:nvGraphicFramePr>
          <p:cNvPr id="14" name="Table 13">
            <a:extLst>
              <a:ext uri="{FF2B5EF4-FFF2-40B4-BE49-F238E27FC236}">
                <a16:creationId xmlns:a16="http://schemas.microsoft.com/office/drawing/2014/main" id="{2B527D99-8A31-B271-867F-60BEEAE2DD8B}"/>
              </a:ext>
            </a:extLst>
          </p:cNvPr>
          <p:cNvGraphicFramePr>
            <a:graphicFrameLocks noGrp="1"/>
          </p:cNvGraphicFramePr>
          <p:nvPr>
            <p:extLst>
              <p:ext uri="{D42A27DB-BD31-4B8C-83A1-F6EECF244321}">
                <p14:modId xmlns:p14="http://schemas.microsoft.com/office/powerpoint/2010/main" val="1583009178"/>
              </p:ext>
            </p:extLst>
          </p:nvPr>
        </p:nvGraphicFramePr>
        <p:xfrm>
          <a:off x="1735854" y="7301123"/>
          <a:ext cx="9142499" cy="1942373"/>
        </p:xfrm>
        <a:graphic>
          <a:graphicData uri="http://schemas.openxmlformats.org/drawingml/2006/table">
            <a:tbl>
              <a:tblPr firstRow="1" firstCol="1" bandRow="1">
                <a:tableStyleId>{5940675A-B579-460E-94D1-54222C63F5DA}</a:tableStyleId>
              </a:tblPr>
              <a:tblGrid>
                <a:gridCol w="3031882">
                  <a:extLst>
                    <a:ext uri="{9D8B030D-6E8A-4147-A177-3AD203B41FA5}">
                      <a16:colId xmlns:a16="http://schemas.microsoft.com/office/drawing/2014/main" val="3956761602"/>
                    </a:ext>
                  </a:extLst>
                </a:gridCol>
                <a:gridCol w="6110617">
                  <a:extLst>
                    <a:ext uri="{9D8B030D-6E8A-4147-A177-3AD203B41FA5}">
                      <a16:colId xmlns:a16="http://schemas.microsoft.com/office/drawing/2014/main" val="543260888"/>
                    </a:ext>
                  </a:extLst>
                </a:gridCol>
              </a:tblGrid>
              <a:tr h="343251">
                <a:tc>
                  <a:txBody>
                    <a:bodyPr/>
                    <a:lstStyle/>
                    <a:p>
                      <a:pPr algn="l">
                        <a:lnSpc>
                          <a:spcPct val="106000"/>
                        </a:lnSpc>
                        <a:spcAft>
                          <a:spcPts val="600"/>
                        </a:spcAft>
                      </a:pPr>
                      <a:r>
                        <a:rPr lang="en-GB" sz="1200" b="1" kern="100" dirty="0">
                          <a:solidFill>
                            <a:schemeClr val="bg1"/>
                          </a:solidFill>
                          <a:effectLst/>
                          <a:latin typeface="+mn-lt"/>
                          <a:ea typeface="Aptos" panose="020B0004020202020204" pitchFamily="34" charset="0"/>
                          <a:cs typeface="Times New Roman" panose="02020603050405020304" pitchFamily="18" charset="0"/>
                        </a:rPr>
                        <a:t>Date</a:t>
                      </a:r>
                    </a:p>
                  </a:txBody>
                  <a:tcPr marL="52705" marR="52705" marT="9525" marB="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169"/>
                    </a:solidFill>
                  </a:tcPr>
                </a:tc>
                <a:tc>
                  <a:txBody>
                    <a:bodyPr/>
                    <a:lstStyle/>
                    <a:p>
                      <a:pPr algn="l">
                        <a:lnSpc>
                          <a:spcPct val="106000"/>
                        </a:lnSpc>
                        <a:spcAft>
                          <a:spcPts val="800"/>
                        </a:spcAft>
                      </a:pPr>
                      <a:r>
                        <a:rPr lang="en-GB" sz="1200" b="1" kern="100" dirty="0">
                          <a:solidFill>
                            <a:schemeClr val="bg1"/>
                          </a:solidFill>
                          <a:effectLst/>
                          <a:latin typeface="+mn-lt"/>
                          <a:ea typeface="Aptos" panose="020B0004020202020204" pitchFamily="34" charset="0"/>
                          <a:cs typeface="Times New Roman" panose="02020603050405020304" pitchFamily="18" charset="0"/>
                        </a:rPr>
                        <a:t>Stage </a:t>
                      </a:r>
                    </a:p>
                  </a:txBody>
                  <a:tcPr marL="52705" marR="52705" marT="9525" marB="0">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25169"/>
                    </a:solidFill>
                  </a:tcPr>
                </a:tc>
                <a:extLst>
                  <a:ext uri="{0D108BD9-81ED-4DB2-BD59-A6C34878D82A}">
                    <a16:rowId xmlns:a16="http://schemas.microsoft.com/office/drawing/2014/main" val="3246759846"/>
                  </a:ext>
                </a:extLst>
              </a:tr>
              <a:tr h="267064">
                <a:tc>
                  <a:txBody>
                    <a:bodyPr/>
                    <a:lstStyle/>
                    <a:p>
                      <a:pPr algn="l">
                        <a:lnSpc>
                          <a:spcPct val="106000"/>
                        </a:lnSpc>
                        <a:spcAft>
                          <a:spcPts val="600"/>
                        </a:spcAft>
                      </a:pPr>
                      <a:r>
                        <a:rPr lang="en-GB" sz="1300" b="1" kern="100">
                          <a:solidFill>
                            <a:schemeClr val="tx1"/>
                          </a:solidFill>
                          <a:effectLst/>
                          <a:latin typeface="+mn-lt"/>
                          <a:ea typeface="Aptos" panose="020B0004020202020204" pitchFamily="34" charset="0"/>
                          <a:cs typeface="Times New Roman" panose="02020603050405020304" pitchFamily="18" charset="0"/>
                        </a:rPr>
                        <a:t>22</a:t>
                      </a:r>
                      <a:r>
                        <a:rPr lang="en-GB" sz="1300" b="1" kern="100" baseline="30000">
                          <a:solidFill>
                            <a:schemeClr val="tx1"/>
                          </a:solidFill>
                          <a:effectLst/>
                          <a:latin typeface="+mn-lt"/>
                          <a:ea typeface="Aptos" panose="020B0004020202020204" pitchFamily="34" charset="0"/>
                          <a:cs typeface="Times New Roman" panose="02020603050405020304" pitchFamily="18" charset="0"/>
                        </a:rPr>
                        <a:t>nd</a:t>
                      </a:r>
                      <a:r>
                        <a:rPr lang="en-GB" sz="1300" b="1" kern="100">
                          <a:solidFill>
                            <a:schemeClr val="tx1"/>
                          </a:solidFill>
                          <a:effectLst/>
                          <a:latin typeface="+mn-lt"/>
                          <a:ea typeface="Aptos" panose="020B0004020202020204" pitchFamily="34" charset="0"/>
                          <a:cs typeface="Times New Roman" panose="02020603050405020304" pitchFamily="18" charset="0"/>
                        </a:rPr>
                        <a:t> February </a:t>
                      </a:r>
                      <a:r>
                        <a:rPr lang="en-GB" sz="1300" b="1" kern="100" dirty="0">
                          <a:solidFill>
                            <a:schemeClr val="tx1"/>
                          </a:solidFill>
                          <a:effectLst/>
                          <a:latin typeface="+mn-lt"/>
                          <a:ea typeface="Aptos" panose="020B0004020202020204" pitchFamily="34" charset="0"/>
                          <a:cs typeface="Times New Roman" panose="02020603050405020304" pitchFamily="18" charset="0"/>
                        </a:rPr>
                        <a:t>26</a:t>
                      </a:r>
                    </a:p>
                  </a:txBody>
                  <a:tcPr marL="52705" marR="52705" marT="9525"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6000"/>
                        </a:lnSpc>
                        <a:spcAft>
                          <a:spcPts val="800"/>
                        </a:spcAft>
                      </a:pPr>
                      <a:r>
                        <a:rPr lang="en-GB" sz="1300" b="1" kern="1200" dirty="0">
                          <a:solidFill>
                            <a:schemeClr val="tx1"/>
                          </a:solidFill>
                          <a:effectLst/>
                          <a:latin typeface="+mn-lt"/>
                          <a:ea typeface="Aptos" panose="020B0004020202020204" pitchFamily="34" charset="0"/>
                          <a:cs typeface="Times New Roman" panose="02020603050405020304" pitchFamily="18" charset="0"/>
                        </a:rPr>
                        <a:t>Application Deadline </a:t>
                      </a:r>
                      <a:endParaRPr lang="en-GB" sz="1300" b="1" kern="100" dirty="0">
                        <a:solidFill>
                          <a:schemeClr val="tx1"/>
                        </a:solidFill>
                        <a:effectLst/>
                        <a:latin typeface="+mn-lt"/>
                        <a:ea typeface="Aptos" panose="020B0004020202020204" pitchFamily="34" charset="0"/>
                        <a:cs typeface="Times New Roman" panose="02020603050405020304" pitchFamily="18" charset="0"/>
                      </a:endParaRPr>
                    </a:p>
                  </a:txBody>
                  <a:tcPr marL="52705" marR="52705" marT="9525"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243815"/>
                  </a:ext>
                </a:extLst>
              </a:tr>
              <a:tr h="387235">
                <a:tc>
                  <a:txBody>
                    <a:bodyPr/>
                    <a:lstStyle/>
                    <a:p>
                      <a:r>
                        <a:rPr lang="en-GB" sz="1300" b="1" dirty="0"/>
                        <a:t>25</a:t>
                      </a:r>
                      <a:r>
                        <a:rPr lang="en-GB" sz="1300" b="1" baseline="30000" dirty="0"/>
                        <a:t>th</a:t>
                      </a:r>
                      <a:r>
                        <a:rPr lang="en-GB" sz="1300" b="1" dirty="0"/>
                        <a:t> February 26</a:t>
                      </a:r>
                    </a:p>
                  </a:txBody>
                  <a:tcPr marL="65929" marR="65929" marT="32965" marB="32965"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300" b="1" dirty="0"/>
                        <a:t>Shortlist Meeting </a:t>
                      </a:r>
                      <a:r>
                        <a:rPr lang="en-GB" sz="1300" b="1" kern="1200" dirty="0">
                          <a:solidFill>
                            <a:schemeClr val="tx1"/>
                          </a:solidFill>
                          <a:effectLst/>
                          <a:latin typeface="+mn-lt"/>
                        </a:rPr>
                        <a:t>(candidates are not required to attend)</a:t>
                      </a:r>
                      <a:endParaRPr lang="en-GB" sz="1300" b="1" dirty="0"/>
                    </a:p>
                  </a:txBody>
                  <a:tcPr marL="65929" marR="65929" marT="32965" marB="32965"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4770549"/>
                  </a:ext>
                </a:extLst>
              </a:tr>
              <a:tr h="314941">
                <a:tc>
                  <a:txBody>
                    <a:bodyPr/>
                    <a:lstStyle/>
                    <a:p>
                      <a:r>
                        <a:rPr lang="en-GB" sz="1300" b="1" dirty="0"/>
                        <a:t>W/C 2</a:t>
                      </a:r>
                      <a:r>
                        <a:rPr lang="en-GB" sz="1300" b="1" baseline="30000" dirty="0"/>
                        <a:t>nd</a:t>
                      </a:r>
                      <a:r>
                        <a:rPr lang="en-GB" sz="1300" b="1" dirty="0"/>
                        <a:t> March 26</a:t>
                      </a:r>
                    </a:p>
                  </a:txBody>
                  <a:tcPr marL="65929" marR="65929" marT="32965" marB="32965"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300" b="1" dirty="0"/>
                        <a:t>Psychometric Assessments</a:t>
                      </a:r>
                    </a:p>
                  </a:txBody>
                  <a:tcPr marL="65929" marR="65929" marT="32965" marB="32965"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021808"/>
                  </a:ext>
                </a:extLst>
              </a:tr>
              <a:tr h="314941">
                <a:tc>
                  <a:txBody>
                    <a:bodyPr/>
                    <a:lstStyle/>
                    <a:p>
                      <a:r>
                        <a:rPr lang="en-GB" sz="1300" b="1" dirty="0"/>
                        <a:t>W/C 9</a:t>
                      </a:r>
                      <a:r>
                        <a:rPr lang="en-GB" sz="1300" b="1" baseline="30000" dirty="0"/>
                        <a:t>th</a:t>
                      </a:r>
                      <a:r>
                        <a:rPr lang="en-GB" sz="1300" b="1" dirty="0"/>
                        <a:t> March 26</a:t>
                      </a:r>
                    </a:p>
                  </a:txBody>
                  <a:tcPr marL="65929" marR="65929" marT="32965" marB="32965"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300" b="1" dirty="0"/>
                        <a:t>Chat with the Chair of the Board – Charles Counsell</a:t>
                      </a:r>
                    </a:p>
                  </a:txBody>
                  <a:tcPr marL="65929" marR="65929" marT="32965" marB="32965"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0063327"/>
                  </a:ext>
                </a:extLst>
              </a:tr>
              <a:tr h="314941">
                <a:tc>
                  <a:txBody>
                    <a:bodyPr/>
                    <a:lstStyle/>
                    <a:p>
                      <a:r>
                        <a:rPr lang="en-GB" sz="1300" b="1" dirty="0"/>
                        <a:t>16</a:t>
                      </a:r>
                      <a:r>
                        <a:rPr lang="en-GB" sz="1300" b="1" baseline="30000" dirty="0"/>
                        <a:t>th</a:t>
                      </a:r>
                      <a:r>
                        <a:rPr lang="en-GB" sz="1300" b="1" dirty="0"/>
                        <a:t> March 26</a:t>
                      </a:r>
                    </a:p>
                  </a:txBody>
                  <a:tcPr marL="65929" marR="65929" marT="32965" marB="32965"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300" b="1" dirty="0"/>
                        <a:t>Final Interviews  (Victoria </a:t>
                      </a:r>
                      <a:r>
                        <a:rPr lang="en-GB" sz="1300" b="1"/>
                        <a:t>Square House, Birmingham)</a:t>
                      </a:r>
                      <a:endParaRPr lang="en-GB" sz="1300" b="1" dirty="0"/>
                    </a:p>
                  </a:txBody>
                  <a:tcPr marL="65929" marR="65929" marT="32965" marB="32965"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9242307"/>
                  </a:ext>
                </a:extLst>
              </a:tr>
            </a:tbl>
          </a:graphicData>
        </a:graphic>
      </p:graphicFrame>
      <p:pic>
        <p:nvPicPr>
          <p:cNvPr id="8" name="Picture 2" descr="Penna | Reference Material">
            <a:extLst>
              <a:ext uri="{FF2B5EF4-FFF2-40B4-BE49-F238E27FC236}">
                <a16:creationId xmlns:a16="http://schemas.microsoft.com/office/drawing/2014/main" id="{F2652773-6E98-3069-EA0C-D81425DE8136}"/>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E142A411-4FA5-9FEA-F259-FFE806B72A45}"/>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spTree>
    <p:extLst>
      <p:ext uri="{BB962C8B-B14F-4D97-AF65-F5344CB8AC3E}">
        <p14:creationId xmlns:p14="http://schemas.microsoft.com/office/powerpoint/2010/main" val="200536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9B3D-F798-2758-FB5C-E6A33C905B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543DB6-F606-30D9-F03D-96720302DCD8}"/>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84C5C06D-DE59-CB48-F31A-114168FD33D4}"/>
              </a:ext>
            </a:extLst>
          </p:cNvPr>
          <p:cNvSpPr txBox="1"/>
          <p:nvPr/>
        </p:nvSpPr>
        <p:spPr>
          <a:xfrm>
            <a:off x="449472" y="809822"/>
            <a:ext cx="11161966" cy="1077218"/>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Equality, Diversity and Inclusion at Gambling Commission -</a:t>
            </a:r>
          </a:p>
          <a:p>
            <a:r>
              <a:rPr lang="en-GB" sz="3200" b="1" dirty="0">
                <a:solidFill>
                  <a:srgbClr val="6CC4E1"/>
                </a:solidFill>
                <a:latin typeface="Aptos" panose="020B0004020202020204" pitchFamily="34" charset="0"/>
                <a:cs typeface="Arial" panose="020B0604020202020204" pitchFamily="34" charset="0"/>
              </a:rPr>
              <a:t>What it means for you</a:t>
            </a:r>
          </a:p>
        </p:txBody>
      </p:sp>
      <p:sp>
        <p:nvSpPr>
          <p:cNvPr id="7" name="TextBox 6">
            <a:extLst>
              <a:ext uri="{FF2B5EF4-FFF2-40B4-BE49-F238E27FC236}">
                <a16:creationId xmlns:a16="http://schemas.microsoft.com/office/drawing/2014/main" id="{DDFCFD69-0BDD-CD70-B272-87E9C334B781}"/>
              </a:ext>
            </a:extLst>
          </p:cNvPr>
          <p:cNvSpPr txBox="1"/>
          <p:nvPr/>
        </p:nvSpPr>
        <p:spPr>
          <a:xfrm>
            <a:off x="472441" y="1857068"/>
            <a:ext cx="3863258" cy="738664"/>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a:p>
            <a:endParaRPr lang="en-GB" sz="1400" dirty="0"/>
          </a:p>
        </p:txBody>
      </p:sp>
      <p:pic>
        <p:nvPicPr>
          <p:cNvPr id="3" name="Picture 2" descr="Penna | Reference Material">
            <a:extLst>
              <a:ext uri="{FF2B5EF4-FFF2-40B4-BE49-F238E27FC236}">
                <a16:creationId xmlns:a16="http://schemas.microsoft.com/office/drawing/2014/main" id="{15A05BAA-962C-DBF4-EF7A-786B6AA3387E}"/>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B5502267-756C-978C-CE97-F53029E99DE2}"/>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sp>
        <p:nvSpPr>
          <p:cNvPr id="4" name="TextBox 3">
            <a:extLst>
              <a:ext uri="{FF2B5EF4-FFF2-40B4-BE49-F238E27FC236}">
                <a16:creationId xmlns:a16="http://schemas.microsoft.com/office/drawing/2014/main" id="{C32F0534-64EF-C4CB-2713-F7FDCDB7BF43}"/>
              </a:ext>
            </a:extLst>
          </p:cNvPr>
          <p:cNvSpPr txBox="1"/>
          <p:nvPr/>
        </p:nvSpPr>
        <p:spPr>
          <a:xfrm>
            <a:off x="8313751" y="1857068"/>
            <a:ext cx="3863258" cy="648126"/>
          </a:xfrm>
          <a:prstGeom prst="rect">
            <a:avLst/>
          </a:prstGeom>
          <a:noFill/>
          <a:ln cap="flat">
            <a:noFill/>
          </a:ln>
        </p:spPr>
        <p:txBody>
          <a:bodyPr vert="horz" wrap="square" lIns="91440" tIns="45720" rIns="91440" bIns="45720" anchor="t" anchorCtr="0" compatLnSpc="1">
            <a:spAutoFit/>
          </a:bodyPr>
          <a:lstStyle/>
          <a:p>
            <a:pPr>
              <a:lnSpc>
                <a:spcPct val="107000"/>
              </a:lnSpc>
              <a:spcAft>
                <a:spcPts val="800"/>
              </a:spcAft>
              <a:buNone/>
            </a:pPr>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GB" sz="1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1">
            <a:extLst>
              <a:ext uri="{FF2B5EF4-FFF2-40B4-BE49-F238E27FC236}">
                <a16:creationId xmlns:a16="http://schemas.microsoft.com/office/drawing/2014/main" id="{767B3E1E-E533-5A6D-0AFB-741EC975E8E0}"/>
              </a:ext>
            </a:extLst>
          </p:cNvPr>
          <p:cNvSpPr txBox="1"/>
          <p:nvPr/>
        </p:nvSpPr>
        <p:spPr>
          <a:xfrm>
            <a:off x="449472" y="1980581"/>
            <a:ext cx="12352127" cy="863326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At the Gambling Commission we want everyone to feel like they belong. This is the core of our commitment to equality, diversity and inclusion, and is a key part of what we offer anyone who joins the organisation. We believe people do their best work when they feel supported, respected and free to be themselves. Our approach to inclusion is something we build together every day, it is part of who we are and how we work. </a:t>
            </a:r>
          </a:p>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Equality, Diversity and Inclusion at Gambling Commission - what it means for you Inclusion is part of how we work</a:t>
            </a:r>
          </a:p>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Our approach to diversity and inclusion is not just about doing the right thing. It’s about creating a workplace where everyone feels heard and valued. Whether you are just starting with us or have been here for a while, we want you to feel: </a:t>
            </a: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GB" sz="1400" b="0" i="0" u="none" strike="noStrike" kern="1200" cap="none" spc="0" baseline="0" dirty="0">
                <a:uFillTx/>
                <a:ea typeface="Aptos" pitchFamily="34"/>
                <a:cs typeface="Arial" pitchFamily="34"/>
              </a:rPr>
              <a:t>Recognised for who you are and what you bring - 87% of employees agree the Gambling Commission values all people regardless of individual differences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Encouraged and supported to grow in your role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Connected to people who care about your wellbeing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Treated fairly and with respect, always </a:t>
            </a: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To help make that happen, we’ve put inclusive practices in place across the Commission. For example, we use diverse panels in recruitment and regularly review our processes to make sure they are fair, open and accessible. </a:t>
            </a: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We have a number of colleague-led networks that play a big role in shaping our culture. These include groups for Pride, Neurodiversity, Menopause, Parents and Carers, Black colleagues and South Asian colleagues. They offer connection, support and a space for honest conversations. </a:t>
            </a: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Our D&amp;I Strategy gives everyone a chance to get involved and feel confident playing their part in making the Commission a better place to work.</a:t>
            </a:r>
          </a:p>
          <a:p>
            <a:pPr lvl="0" defTabSz="457200">
              <a:lnSpc>
                <a:spcPct val="115000"/>
              </a:lnSpc>
              <a:spcAft>
                <a:spcPts val="600"/>
              </a:spcAft>
              <a:defRPr sz="1800" b="0" i="0" u="none" strike="noStrike" kern="0" cap="none" spc="0" baseline="0">
                <a:solidFill>
                  <a:srgbClr val="000000"/>
                </a:solidFill>
                <a:uFillTx/>
              </a:defRPr>
            </a:pPr>
            <a:endParaRPr lang="en-GB" sz="1400" dirty="0">
              <a:ea typeface="Aptos" pitchFamily="34"/>
              <a:cs typeface="Arial" pitchFamily="34"/>
            </a:endParaRPr>
          </a:p>
          <a:p>
            <a:pPr lvl="0" defTabSz="457200">
              <a:lnSpc>
                <a:spcPct val="115000"/>
              </a:lnSpc>
              <a:spcAft>
                <a:spcPts val="600"/>
              </a:spcAft>
              <a:defRPr sz="1800" b="0" i="0" u="none" strike="noStrike" kern="0" cap="none" spc="0" baseline="0">
                <a:solidFill>
                  <a:srgbClr val="000000"/>
                </a:solidFill>
                <a:uFillTx/>
              </a:defRPr>
            </a:pPr>
            <a:r>
              <a:rPr lang="en-GB" sz="1400" b="1" i="1" dirty="0">
                <a:ea typeface="Aptos" pitchFamily="34"/>
                <a:cs typeface="Arial" pitchFamily="34"/>
              </a:rPr>
              <a:t>Inclusion is built into everything we offer. </a:t>
            </a:r>
          </a:p>
          <a:p>
            <a:pPr lvl="0" defTabSz="457200">
              <a:lnSpc>
                <a:spcPct val="115000"/>
              </a:lnSpc>
              <a:spcAft>
                <a:spcPts val="600"/>
              </a:spcAft>
              <a:defRPr sz="1800" b="0" i="0" u="none" strike="noStrike" kern="0" cap="none" spc="0" baseline="0">
                <a:solidFill>
                  <a:srgbClr val="000000"/>
                </a:solidFill>
                <a:uFillTx/>
              </a:defRPr>
            </a:pPr>
            <a:r>
              <a:rPr lang="en-GB" sz="1400" dirty="0">
                <a:ea typeface="Aptos" pitchFamily="34"/>
                <a:cs typeface="Arial" pitchFamily="34"/>
              </a:rPr>
              <a:t>Our commitment to inclusion shows up across all aspects of life at the Commission, it is part of what we call Our Deal – the experience of working here. 89% of employees agree the Commission is committed to creating an inclusive workplace. This includes: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Flexible working – The freedom to work in ways that suit your life, with trust at the heart of how we work together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Supportive relationships – A culture where people look out for each other and where your manager and team are there for you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Learning and development – Opportunities to grow, explore new areas and shape your own career path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Wellbeing support – Help when you need it, with benefits and services that support your mental, physical and financial health </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dirty="0">
                <a:ea typeface="Aptos" pitchFamily="34"/>
                <a:cs typeface="Arial" pitchFamily="34"/>
              </a:rPr>
              <a:t>Meaningful work – A sense of purpose and pride in what we do together to make gambling safer and fairer for everyone</a:t>
            </a:r>
          </a:p>
          <a:p>
            <a:pPr lvl="0" defTabSz="457200">
              <a:lnSpc>
                <a:spcPct val="115000"/>
              </a:lnSpc>
              <a:spcAft>
                <a:spcPts val="600"/>
              </a:spcAft>
              <a:defRPr sz="1800" b="0" i="0" u="none" strike="noStrike" kern="0" cap="none" spc="0" baseline="0">
                <a:solidFill>
                  <a:srgbClr val="000000"/>
                </a:solidFill>
                <a:uFillTx/>
              </a:defRPr>
            </a:pPr>
            <a:endParaRPr lang="en-GB" sz="1400" dirty="0">
              <a:ea typeface="Aptos" pitchFamily="34"/>
              <a:cs typeface="Arial" pitchFamily="34"/>
            </a:endParaRPr>
          </a:p>
          <a:p>
            <a:pPr marL="285750" marR="0" lvl="0" indent="-285750" algn="l" defTabSz="457200" rtl="0" fontAlgn="auto" hangingPunct="1">
              <a:lnSpc>
                <a:spcPct val="115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GB" sz="1400" b="0" i="0" u="none" strike="noStrike" kern="1200" cap="none" spc="0" baseline="0" dirty="0">
              <a:uFillTx/>
              <a:ea typeface="Aptos" pitchFamily="34"/>
              <a:cs typeface="Arial" pitchFamily="34"/>
            </a:endParaRPr>
          </a:p>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endParaRPr lang="en-GB" sz="1400" b="0" i="0" u="none" strike="noStrike" kern="1200" cap="none" spc="0" baseline="0" dirty="0">
              <a:uFillTx/>
              <a:ea typeface="Aptos" pitchFamily="34"/>
              <a:cs typeface="Arial" pitchFamily="34"/>
            </a:endParaRPr>
          </a:p>
        </p:txBody>
      </p:sp>
    </p:spTree>
    <p:extLst>
      <p:ext uri="{BB962C8B-B14F-4D97-AF65-F5344CB8AC3E}">
        <p14:creationId xmlns:p14="http://schemas.microsoft.com/office/powerpoint/2010/main" val="384276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3BEB-82DC-BFDA-8307-3E1760A6D7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4708CE-06D6-5283-7BAB-DD60B2D20759}"/>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6" name="TextBox 95">
            <a:extLst>
              <a:ext uri="{FF2B5EF4-FFF2-40B4-BE49-F238E27FC236}">
                <a16:creationId xmlns:a16="http://schemas.microsoft.com/office/drawing/2014/main" id="{4BA93B62-B6C8-1910-E5AA-A09CC2D835F6}"/>
              </a:ext>
            </a:extLst>
          </p:cNvPr>
          <p:cNvSpPr txBox="1"/>
          <p:nvPr/>
        </p:nvSpPr>
        <p:spPr>
          <a:xfrm>
            <a:off x="449474" y="874295"/>
            <a:ext cx="7624331"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Our Deal: What You Can Expect From Us</a:t>
            </a:r>
          </a:p>
        </p:txBody>
      </p:sp>
      <p:sp>
        <p:nvSpPr>
          <p:cNvPr id="7" name="TextBox 6">
            <a:extLst>
              <a:ext uri="{FF2B5EF4-FFF2-40B4-BE49-F238E27FC236}">
                <a16:creationId xmlns:a16="http://schemas.microsoft.com/office/drawing/2014/main" id="{15E6F11E-901D-101C-427C-8762B97BBF12}"/>
              </a:ext>
            </a:extLst>
          </p:cNvPr>
          <p:cNvSpPr txBox="1"/>
          <p:nvPr/>
        </p:nvSpPr>
        <p:spPr>
          <a:xfrm>
            <a:off x="472441" y="1857068"/>
            <a:ext cx="3863258" cy="738664"/>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a:p>
            <a:endParaRPr lang="en-GB" sz="1400" dirty="0"/>
          </a:p>
        </p:txBody>
      </p:sp>
      <p:pic>
        <p:nvPicPr>
          <p:cNvPr id="3" name="Picture 2" descr="Penna | Reference Material">
            <a:extLst>
              <a:ext uri="{FF2B5EF4-FFF2-40B4-BE49-F238E27FC236}">
                <a16:creationId xmlns:a16="http://schemas.microsoft.com/office/drawing/2014/main" id="{18753E34-53ED-B3B4-6178-FE95219A7D6F}"/>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D7E73783-02C0-9BBD-8F31-5B75BA29EBD4}"/>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sp>
        <p:nvSpPr>
          <p:cNvPr id="4" name="TextBox 3">
            <a:extLst>
              <a:ext uri="{FF2B5EF4-FFF2-40B4-BE49-F238E27FC236}">
                <a16:creationId xmlns:a16="http://schemas.microsoft.com/office/drawing/2014/main" id="{D4EC3173-8A56-8872-1D50-E8C2230E8AF9}"/>
              </a:ext>
            </a:extLst>
          </p:cNvPr>
          <p:cNvSpPr txBox="1"/>
          <p:nvPr/>
        </p:nvSpPr>
        <p:spPr>
          <a:xfrm>
            <a:off x="8313751" y="1857068"/>
            <a:ext cx="3863258" cy="648126"/>
          </a:xfrm>
          <a:prstGeom prst="rect">
            <a:avLst/>
          </a:prstGeom>
          <a:noFill/>
          <a:ln cap="flat">
            <a:noFill/>
          </a:ln>
        </p:spPr>
        <p:txBody>
          <a:bodyPr vert="horz" wrap="square" lIns="91440" tIns="45720" rIns="91440" bIns="45720" anchor="t" anchorCtr="0" compatLnSpc="1">
            <a:spAutoFit/>
          </a:bodyPr>
          <a:lstStyle/>
          <a:p>
            <a:pPr>
              <a:lnSpc>
                <a:spcPct val="107000"/>
              </a:lnSpc>
              <a:spcAft>
                <a:spcPts val="800"/>
              </a:spcAft>
              <a:buNone/>
            </a:pPr>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GB" sz="1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1">
            <a:extLst>
              <a:ext uri="{FF2B5EF4-FFF2-40B4-BE49-F238E27FC236}">
                <a16:creationId xmlns:a16="http://schemas.microsoft.com/office/drawing/2014/main" id="{64950B2F-0C0B-7D22-5339-6A5220F21B99}"/>
              </a:ext>
            </a:extLst>
          </p:cNvPr>
          <p:cNvSpPr txBox="1"/>
          <p:nvPr/>
        </p:nvSpPr>
        <p:spPr>
          <a:xfrm>
            <a:off x="449474" y="1606144"/>
            <a:ext cx="12185871" cy="7842275"/>
          </a:xfrm>
          <a:prstGeom prst="rect">
            <a:avLst/>
          </a:prstGeom>
          <a:noFill/>
          <a:ln cap="flat">
            <a:noFill/>
          </a:ln>
        </p:spPr>
        <p:txBody>
          <a:bodyPr vert="horz" wrap="square" lIns="91440" tIns="45720" rIns="91440" bIns="45720" numCol="3" anchor="t" anchorCtr="0" compatLnSpc="1">
            <a:spAutoFit/>
          </a:bodyPr>
          <a:lstStyle/>
          <a:p>
            <a:pPr defTabSz="457200">
              <a:lnSpc>
                <a:spcPct val="115000"/>
              </a:lnSpc>
              <a:spcAft>
                <a:spcPts val="600"/>
              </a:spcAft>
              <a:defRPr sz="1800" b="0" i="0" u="none" strike="noStrike" kern="0" cap="none" spc="0" baseline="0">
                <a:solidFill>
                  <a:srgbClr val="000000"/>
                </a:solidFill>
                <a:uFillTx/>
              </a:defRPr>
            </a:pPr>
            <a:r>
              <a:rPr lang="en-GB" sz="1400" dirty="0">
                <a:solidFill>
                  <a:srgbClr val="000000"/>
                </a:solidFill>
                <a:cs typeface="Arial" pitchFamily="34"/>
              </a:rPr>
              <a:t>At the Commission, Our Deal is our promise to you, a clear statement of what it feels like to work here and how we support you to thrive. It brings together our culture, values, benefits and the experience you’ll have as part of our team. Our Deal is built around 5 key pillars</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Meaningful Connections</a:t>
            </a:r>
          </a:p>
          <a:p>
            <a:pPr defTabSz="457200">
              <a:lnSpc>
                <a:spcPct val="115000"/>
              </a:lnSpc>
              <a:spcAft>
                <a:spcPts val="600"/>
              </a:spcAft>
              <a:defRPr sz="1800" b="0" i="0" u="none" strike="noStrike" kern="0" cap="none" spc="0" baseline="0">
                <a:solidFill>
                  <a:srgbClr val="000000"/>
                </a:solidFill>
                <a:uFillTx/>
              </a:defRPr>
            </a:pPr>
            <a:r>
              <a:rPr lang="en-GB" sz="1400" kern="0" dirty="0">
                <a:solidFill>
                  <a:srgbClr val="000000"/>
                </a:solidFill>
                <a:cs typeface="Arial" pitchFamily="34"/>
              </a:rPr>
              <a:t>We’re building a workplace where you can be yourself, feel valued, and form genuine connections. Our diversity and inclusion work, leadership development, and community focus ensure everyone belongs.</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Shared Purpose</a:t>
            </a:r>
          </a:p>
          <a:p>
            <a:pPr defTabSz="457200">
              <a:lnSpc>
                <a:spcPct val="115000"/>
              </a:lnSpc>
              <a:spcAft>
                <a:spcPts val="600"/>
              </a:spcAft>
              <a:defRPr sz="1800" b="0" i="0" u="none" strike="noStrike" kern="0" cap="none" spc="0" baseline="0">
                <a:solidFill>
                  <a:srgbClr val="000000"/>
                </a:solidFill>
                <a:uFillTx/>
              </a:defRPr>
            </a:pPr>
            <a:r>
              <a:rPr lang="en-GB" sz="1400" kern="0" dirty="0">
                <a:solidFill>
                  <a:srgbClr val="000000"/>
                </a:solidFill>
                <a:cs typeface="Arial" pitchFamily="34"/>
              </a:rPr>
              <a:t>Your work has impact. We offer opportunities to engage with the issues that matter to you — organisational, societal, cultural and environmental.</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Holistic Wellbeing</a:t>
            </a:r>
          </a:p>
          <a:p>
            <a:pPr defTabSz="457200">
              <a:lnSpc>
                <a:spcPct val="115000"/>
              </a:lnSpc>
              <a:spcAft>
                <a:spcPts val="600"/>
              </a:spcAft>
              <a:defRPr sz="1800" b="0" i="0" u="none" strike="noStrike" kern="0" cap="none" spc="0" baseline="0">
                <a:solidFill>
                  <a:srgbClr val="000000"/>
                </a:solidFill>
                <a:uFillTx/>
              </a:defRPr>
            </a:pPr>
            <a:r>
              <a:rPr lang="en-GB" sz="1400" kern="0" dirty="0">
                <a:solidFill>
                  <a:srgbClr val="000000"/>
                </a:solidFill>
                <a:cs typeface="Arial" pitchFamily="34"/>
              </a:rPr>
              <a:t>Your wellbeing comes first. With recognition, fair compensation, and wide‑ranging wellbeing support, we help you feel at your best inside and outside of work.</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Real Flexibility</a:t>
            </a:r>
          </a:p>
          <a:p>
            <a:pPr defTabSz="457200">
              <a:lnSpc>
                <a:spcPct val="115000"/>
              </a:lnSpc>
              <a:spcAft>
                <a:spcPts val="600"/>
              </a:spcAft>
              <a:defRPr sz="1800" b="0" i="0" u="none" strike="noStrike" kern="0" cap="none" spc="0" baseline="0">
                <a:solidFill>
                  <a:srgbClr val="000000"/>
                </a:solidFill>
                <a:uFillTx/>
              </a:defRPr>
            </a:pPr>
            <a:r>
              <a:rPr lang="en-GB" sz="1400" kern="0" dirty="0">
                <a:solidFill>
                  <a:srgbClr val="000000"/>
                </a:solidFill>
                <a:cs typeface="Arial" pitchFamily="34"/>
              </a:rPr>
              <a:t>We empower you to work in a way that fits your life through hybrid working, flexible arrangements and a central Birmingham office.</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Personal Growth</a:t>
            </a:r>
          </a:p>
          <a:p>
            <a:pPr defTabSz="457200">
              <a:lnSpc>
                <a:spcPct val="115000"/>
              </a:lnSpc>
              <a:spcAft>
                <a:spcPts val="600"/>
              </a:spcAft>
              <a:defRPr sz="1800" b="0" i="0" u="none" strike="noStrike" kern="0" cap="none" spc="0" baseline="0">
                <a:solidFill>
                  <a:srgbClr val="000000"/>
                </a:solidFill>
                <a:uFillTx/>
              </a:defRPr>
            </a:pPr>
            <a:r>
              <a:rPr lang="en-GB" sz="1400" kern="0" dirty="0">
                <a:solidFill>
                  <a:srgbClr val="000000"/>
                </a:solidFill>
                <a:cs typeface="Arial" pitchFamily="34"/>
              </a:rPr>
              <a:t>We invest in your development through learning opportunities, career pathways, equal access to progression and support to build your skills for the future.</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How We Deliver Our Deal</a:t>
            </a:r>
          </a:p>
          <a:p>
            <a:pPr defTabSz="457200">
              <a:lnSpc>
                <a:spcPct val="115000"/>
              </a:lnSpc>
              <a:spcAft>
                <a:spcPts val="600"/>
              </a:spcAft>
              <a:defRPr sz="1800" b="0" i="0" u="none" strike="noStrike" kern="0" cap="none" spc="0" baseline="0">
                <a:solidFill>
                  <a:srgbClr val="000000"/>
                </a:solidFill>
                <a:uFillTx/>
              </a:defRPr>
            </a:pPr>
            <a:r>
              <a:rPr lang="en-GB" sz="1400" kern="0" dirty="0">
                <a:solidFill>
                  <a:srgbClr val="000000"/>
                </a:solidFill>
                <a:cs typeface="Arial" pitchFamily="34"/>
              </a:rPr>
              <a:t>We continuously invest in improving our people experience through:</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Pay and reward projects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Learning &amp; Development offer</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Management and leadership development</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A clear competency framework</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Comprehensive wellbeing initiatives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A strong diversity and inclusion strategy &amp; framework</a:t>
            </a:r>
          </a:p>
          <a:p>
            <a:pPr lvl="0" defTabSz="457200">
              <a:lnSpc>
                <a:spcPct val="115000"/>
              </a:lnSpc>
              <a:spcAft>
                <a:spcPts val="600"/>
              </a:spcAft>
              <a:defRPr sz="1800" b="0" i="0" u="none" strike="noStrike" kern="0" cap="none" spc="0" baseline="0">
                <a:solidFill>
                  <a:srgbClr val="000000"/>
                </a:solidFill>
                <a:uFillTx/>
              </a:defRPr>
            </a:pPr>
            <a:r>
              <a:rPr lang="en-GB" sz="2000" b="1" kern="0" dirty="0">
                <a:solidFill>
                  <a:srgbClr val="6CC4E1"/>
                </a:solidFill>
                <a:cs typeface="Arial" pitchFamily="34"/>
              </a:rPr>
              <a:t>Benefits</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Leave</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26 days annual leave, rising to 29 after two years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Option to buy up to 5 additional days</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Pension</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Generous 28.97% employer contribution</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Low member contributions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Guaranteed inflation‑proof pension</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Life assurance and dependants’ benefits</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Enhanced Leave Allowances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Up to 6 months full pay + 6 months half pay for sickness (post‑probation)</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Enhanced maternity, paternity, adoption, shared parental and neonatal leave</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Paid leave for emergencies, compassionate reasons, jury service, public duties and more</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Additional Benefits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24/7 Employee Assistance Programme with counselling</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Colleague recognition scheme</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Discounts, vouchers, financial wellbeing tools and health plans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err="1">
                <a:solidFill>
                  <a:srgbClr val="000000"/>
                </a:solidFill>
                <a:cs typeface="Arial" pitchFamily="34"/>
              </a:rPr>
              <a:t>SmartTech</a:t>
            </a:r>
            <a:r>
              <a:rPr lang="en-GB" sz="1400" kern="0" dirty="0">
                <a:solidFill>
                  <a:srgbClr val="000000"/>
                </a:solidFill>
                <a:cs typeface="Arial" pitchFamily="34"/>
              </a:rPr>
              <a:t> interest‑free purchase scheme</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Cycle to Work and season ticket loans</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Civil Service Sports Club membership</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Mental Health First Aiders &amp; Occupational Health</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Flexible working options</a:t>
            </a:r>
          </a:p>
          <a:p>
            <a:pPr defTabSz="457200">
              <a:lnSpc>
                <a:spcPct val="115000"/>
              </a:lnSpc>
              <a:spcAft>
                <a:spcPts val="600"/>
              </a:spcAft>
              <a:defRPr sz="1800" b="0" i="0" u="none" strike="noStrike" kern="0" cap="none" spc="0" baseline="0">
                <a:solidFill>
                  <a:srgbClr val="000000"/>
                </a:solidFill>
                <a:uFillTx/>
              </a:defRPr>
            </a:pPr>
            <a:r>
              <a:rPr lang="en-GB" sz="1400" b="1" kern="0" dirty="0">
                <a:solidFill>
                  <a:srgbClr val="000000"/>
                </a:solidFill>
                <a:cs typeface="Arial" pitchFamily="34"/>
              </a:rPr>
              <a:t>Learning &amp; Development</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Access to our Learning Zone e‑platform</a:t>
            </a:r>
          </a:p>
          <a:p>
            <a:pPr marL="285750" lvl="0" indent="-285750" defTabSz="457200">
              <a:lnSpc>
                <a:spcPct val="115000"/>
              </a:lnSpc>
              <a:spcAft>
                <a:spcPts val="600"/>
              </a:spcAft>
              <a:buFont typeface="Arial" panose="020B0604020202020204" pitchFamily="34" charset="0"/>
              <a:buChar char="•"/>
              <a:defRPr sz="1800" b="0" i="0" u="none" strike="noStrike" kern="0" cap="none" spc="0" baseline="0">
                <a:solidFill>
                  <a:srgbClr val="000000"/>
                </a:solidFill>
                <a:uFillTx/>
              </a:defRPr>
            </a:pPr>
            <a:r>
              <a:rPr lang="en-GB" sz="1400" kern="0" dirty="0">
                <a:solidFill>
                  <a:srgbClr val="000000"/>
                </a:solidFill>
                <a:cs typeface="Arial" pitchFamily="34"/>
              </a:rPr>
              <a:t>Regular internal training</a:t>
            </a:r>
          </a:p>
          <a:p>
            <a:pPr lvl="0" defTabSz="457200">
              <a:lnSpc>
                <a:spcPct val="115000"/>
              </a:lnSpc>
              <a:spcAft>
                <a:spcPts val="600"/>
              </a:spcAft>
              <a:defRPr sz="1800" b="0" i="0" u="none" strike="noStrike" kern="0" cap="none" spc="0" baseline="0">
                <a:solidFill>
                  <a:srgbClr val="000000"/>
                </a:solidFill>
                <a:uFillTx/>
              </a:defRPr>
            </a:pPr>
            <a:endParaRPr lang="en-GB" sz="1400" kern="0" dirty="0">
              <a:solidFill>
                <a:srgbClr val="000000"/>
              </a:solidFill>
              <a:cs typeface="Arial" pitchFamily="34"/>
            </a:endParaRPr>
          </a:p>
          <a:p>
            <a:pPr defTabSz="457200">
              <a:lnSpc>
                <a:spcPct val="115000"/>
              </a:lnSpc>
              <a:spcAft>
                <a:spcPts val="600"/>
              </a:spcAft>
              <a:defRPr sz="1800" b="0" i="0" u="none" strike="noStrike" kern="0" cap="none" spc="0" baseline="0">
                <a:solidFill>
                  <a:srgbClr val="000000"/>
                </a:solidFill>
                <a:uFillTx/>
              </a:defRPr>
            </a:pPr>
            <a:endParaRPr lang="en-GB" sz="1400" kern="0" dirty="0">
              <a:solidFill>
                <a:srgbClr val="000000"/>
              </a:solidFill>
              <a:cs typeface="Arial" pitchFamily="34"/>
            </a:endParaRPr>
          </a:p>
          <a:p>
            <a:pPr defTabSz="457200">
              <a:lnSpc>
                <a:spcPct val="115000"/>
              </a:lnSpc>
              <a:spcAft>
                <a:spcPts val="600"/>
              </a:spcAft>
              <a:defRPr sz="1800" b="0" i="0" u="none" strike="noStrike" kern="0" cap="none" spc="0" baseline="0">
                <a:solidFill>
                  <a:srgbClr val="000000"/>
                </a:solidFill>
                <a:uFillTx/>
              </a:defRPr>
            </a:pPr>
            <a:endParaRPr lang="en-GB" sz="1400" kern="0" dirty="0">
              <a:solidFill>
                <a:srgbClr val="000000"/>
              </a:solidFill>
              <a:cs typeface="Arial" pitchFamily="34"/>
            </a:endParaRPr>
          </a:p>
          <a:p>
            <a:r>
              <a:rPr lang="en-GB" dirty="0"/>
              <a:t> </a:t>
            </a:r>
          </a:p>
          <a:p>
            <a:pPr defTabSz="457200">
              <a:lnSpc>
                <a:spcPct val="115000"/>
              </a:lnSpc>
              <a:spcAft>
                <a:spcPts val="600"/>
              </a:spcAft>
              <a:defRPr sz="1800" b="0" i="0" u="none" strike="noStrike" kern="0" cap="none" spc="0" baseline="0">
                <a:solidFill>
                  <a:srgbClr val="000000"/>
                </a:solidFill>
                <a:uFillTx/>
              </a:defRPr>
            </a:pPr>
            <a:endParaRPr lang="en-GB" sz="1400" dirty="0">
              <a:solidFill>
                <a:srgbClr val="000000"/>
              </a:solidFill>
              <a:cs typeface="Arial" pitchFamily="34"/>
            </a:endParaRPr>
          </a:p>
          <a:p>
            <a:pPr marL="0" marR="0" lvl="0" indent="0" algn="l" defTabSz="457200" rtl="0" fontAlgn="auto" hangingPunct="1">
              <a:lnSpc>
                <a:spcPct val="115000"/>
              </a:lnSpc>
              <a:spcBef>
                <a:spcPts val="0"/>
              </a:spcBef>
              <a:spcAft>
                <a:spcPts val="600"/>
              </a:spcAft>
              <a:buNone/>
              <a:tabLst/>
              <a:defRPr sz="1800" b="0" i="0" u="none" strike="noStrike" kern="0" cap="none" spc="0" baseline="0">
                <a:solidFill>
                  <a:srgbClr val="000000"/>
                </a:solidFill>
                <a:uFillTx/>
              </a:defRPr>
            </a:pPr>
            <a:endParaRPr lang="en-GB" sz="1400" b="0" i="0" u="none" strike="noStrike" kern="1200" cap="none" spc="0" baseline="0" dirty="0">
              <a:uFillTx/>
              <a:ea typeface="Aptos" pitchFamily="34"/>
              <a:cs typeface="Arial" pitchFamily="34"/>
            </a:endParaRPr>
          </a:p>
        </p:txBody>
      </p:sp>
      <p:pic>
        <p:nvPicPr>
          <p:cNvPr id="8" name="Picture 7" descr="A diagram of a person's life cycle&#10;&#10;AI-generated content may be incorrect.">
            <a:extLst>
              <a:ext uri="{FF2B5EF4-FFF2-40B4-BE49-F238E27FC236}">
                <a16:creationId xmlns:a16="http://schemas.microsoft.com/office/drawing/2014/main" id="{8D710072-FCC5-2853-1F6C-1D46DE863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319" y="7447480"/>
            <a:ext cx="1870418" cy="1903232"/>
          </a:xfrm>
          <a:prstGeom prst="rect">
            <a:avLst/>
          </a:prstGeom>
        </p:spPr>
      </p:pic>
    </p:spTree>
    <p:extLst>
      <p:ext uri="{BB962C8B-B14F-4D97-AF65-F5344CB8AC3E}">
        <p14:creationId xmlns:p14="http://schemas.microsoft.com/office/powerpoint/2010/main" val="54969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Penna | Join us">
            <a:extLst>
              <a:ext uri="{FF2B5EF4-FFF2-40B4-BE49-F238E27FC236}">
                <a16:creationId xmlns:a16="http://schemas.microsoft.com/office/drawing/2014/main" id="{6C896E27-A4F0-D827-41D3-E120621CA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408"/>
          <a:stretch/>
        </p:blipFill>
        <p:spPr bwMode="auto">
          <a:xfrm>
            <a:off x="0" y="0"/>
            <a:ext cx="12801600" cy="96012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6B490E2-FFFA-0ECA-0258-3A94601B5EF3}"/>
              </a:ext>
            </a:extLst>
          </p:cNvPr>
          <p:cNvSpPr/>
          <p:nvPr/>
        </p:nvSpPr>
        <p:spPr>
          <a:xfrm>
            <a:off x="5057754" y="0"/>
            <a:ext cx="7743846" cy="9601200"/>
          </a:xfrm>
          <a:prstGeom prst="rect">
            <a:avLst/>
          </a:prstGeom>
          <a:solidFill>
            <a:srgbClr val="125169">
              <a:alpha val="8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8679058-169A-2BBC-9FF6-2BA09FF83481}"/>
              </a:ext>
            </a:extLst>
          </p:cNvPr>
          <p:cNvSpPr/>
          <p:nvPr/>
        </p:nvSpPr>
        <p:spPr>
          <a:xfrm>
            <a:off x="1" y="0"/>
            <a:ext cx="5057754" cy="9601200"/>
          </a:xfrm>
          <a:prstGeom prst="rect">
            <a:avLst/>
          </a:prstGeom>
          <a:solidFill>
            <a:srgbClr val="6CC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0">
            <a:extLst>
              <a:ext uri="{FF2B5EF4-FFF2-40B4-BE49-F238E27FC236}">
                <a16:creationId xmlns:a16="http://schemas.microsoft.com/office/drawing/2014/main" id="{9C96180A-9031-5882-D2C5-7170ED036B89}"/>
              </a:ext>
            </a:extLst>
          </p:cNvPr>
          <p:cNvSpPr txBox="1"/>
          <p:nvPr/>
        </p:nvSpPr>
        <p:spPr>
          <a:xfrm>
            <a:off x="494335" y="722792"/>
            <a:ext cx="4069084" cy="744819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spcBef>
                <a:spcPts val="600"/>
              </a:spcBef>
              <a:spcAft>
                <a:spcPts val="600"/>
              </a:spcAft>
              <a:buNone/>
              <a:tabLst/>
              <a:defRPr sz="1800" b="0" i="0" u="none" strike="noStrike" kern="0" cap="none" spc="0" baseline="0">
                <a:solidFill>
                  <a:srgbClr val="000000"/>
                </a:solidFill>
                <a:uFillTx/>
              </a:defRPr>
            </a:pPr>
            <a:r>
              <a:rPr lang="en-GB" sz="1600" b="1" i="0" u="none" strike="noStrike" kern="1200" cap="none" spc="0" baseline="0" dirty="0">
                <a:uFillTx/>
              </a:rPr>
              <a:t>Penna Executive Search</a:t>
            </a:r>
          </a:p>
          <a:p>
            <a:pPr marL="0" marR="0" lvl="0" indent="0" algn="l" defTabSz="914400" rtl="0" fontAlgn="auto" hangingPunct="1">
              <a:spcBef>
                <a:spcPts val="600"/>
              </a:spcBef>
              <a:spcAft>
                <a:spcPts val="600"/>
              </a:spcAft>
              <a:buNone/>
              <a:tabLst/>
              <a:defRPr sz="1800" b="0" i="0" u="none" strike="noStrike" kern="0" cap="none" spc="0" baseline="0">
                <a:solidFill>
                  <a:srgbClr val="000000"/>
                </a:solidFill>
                <a:uFillTx/>
              </a:defRPr>
            </a:pPr>
            <a:r>
              <a:rPr lang="en-GB" i="1" u="none" strike="noStrike" kern="1200" cap="none" spc="0" baseline="0" dirty="0">
                <a:uFillTx/>
                <a:ea typeface="Calibri Light" pitchFamily="34"/>
                <a:cs typeface="Calibri Light" pitchFamily="34"/>
              </a:rPr>
              <a:t>Inclusive Leadership …Redefined! </a:t>
            </a:r>
          </a:p>
          <a:p>
            <a:pPr>
              <a:spcBef>
                <a:spcPts val="600"/>
              </a:spcBef>
              <a:spcAft>
                <a:spcPts val="600"/>
              </a:spcAft>
            </a:pPr>
            <a:br>
              <a:rPr lang="en-GB" sz="1600" i="0" u="none" strike="noStrike" kern="1200" cap="none" spc="0" baseline="0" dirty="0">
                <a:uFillTx/>
              </a:rPr>
            </a:br>
            <a:r>
              <a:rPr lang="en-GB" sz="1600" dirty="0"/>
              <a:t>At Penna, we specialise in connecting outstanding professionals to senior leadership roles that shape the future of local government. </a:t>
            </a:r>
          </a:p>
          <a:p>
            <a:pPr>
              <a:spcBef>
                <a:spcPts val="600"/>
              </a:spcBef>
              <a:spcAft>
                <a:spcPts val="600"/>
              </a:spcAft>
            </a:pPr>
            <a:r>
              <a:rPr lang="en-GB" sz="1600" dirty="0"/>
              <a:t>Our decades of experience working with local authorities set us apart. We understand the demands of political leadership, the importance of corporate plans, and the skills needed to navigate complex, challenging environments.</a:t>
            </a:r>
          </a:p>
          <a:p>
            <a:pPr>
              <a:spcBef>
                <a:spcPts val="600"/>
              </a:spcBef>
              <a:spcAft>
                <a:spcPts val="600"/>
              </a:spcAft>
            </a:pPr>
            <a:r>
              <a:rPr lang="en-GB" sz="1600" dirty="0"/>
              <a:t>We work with integrity, imagination, and determination to ensure every placement is the right fit. Whether you are looking for leaders who can deliver major change initiatives, champion high performance cultures, or build stronger partnerships with communities and stakeholders, our specialist team will help you find the talent who can turn vision into reality.</a:t>
            </a:r>
          </a:p>
          <a:p>
            <a:pPr>
              <a:spcBef>
                <a:spcPts val="600"/>
              </a:spcBef>
              <a:spcAft>
                <a:spcPts val="600"/>
              </a:spcAft>
            </a:pPr>
            <a:r>
              <a:rPr lang="en-GB" sz="1600" dirty="0"/>
              <a:t>At Penna, we want to build leadership that delivers stronger, fairer, and more sustainable communities.</a:t>
            </a:r>
          </a:p>
          <a:p>
            <a:pPr>
              <a:spcBef>
                <a:spcPts val="600"/>
              </a:spcBef>
              <a:spcAft>
                <a:spcPts val="600"/>
              </a:spcAft>
            </a:pPr>
            <a:r>
              <a:rPr lang="en-GB" sz="1600" dirty="0">
                <a:hlinkClick r:id="rId3">
                  <a:extLst>
                    <a:ext uri="{A12FA001-AC4F-418D-AE19-62706E023703}">
                      <ahyp:hlinkClr xmlns:ahyp="http://schemas.microsoft.com/office/drawing/2018/hyperlinkcolor" val="tx"/>
                    </a:ext>
                  </a:extLst>
                </a:hlinkClick>
              </a:rPr>
              <a:t>www.penna.com</a:t>
            </a:r>
            <a:endParaRPr lang="en-GB" sz="1600" dirty="0"/>
          </a:p>
        </p:txBody>
      </p:sp>
      <p:pic>
        <p:nvPicPr>
          <p:cNvPr id="2" name="Picture 1" descr="A logo with a pear on a black background&#10;&#10;AI-generated content may be incorrect.">
            <a:extLst>
              <a:ext uri="{FF2B5EF4-FFF2-40B4-BE49-F238E27FC236}">
                <a16:creationId xmlns:a16="http://schemas.microsoft.com/office/drawing/2014/main" id="{65DA5E06-9662-B673-F4BD-A0DB13FC3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46" y="8018585"/>
            <a:ext cx="2337232" cy="1558155"/>
          </a:xfrm>
          <a:prstGeom prst="rect">
            <a:avLst/>
          </a:prstGeom>
        </p:spPr>
      </p:pic>
      <p:cxnSp>
        <p:nvCxnSpPr>
          <p:cNvPr id="7" name="Straight Connector 6">
            <a:extLst>
              <a:ext uri="{FF2B5EF4-FFF2-40B4-BE49-F238E27FC236}">
                <a16:creationId xmlns:a16="http://schemas.microsoft.com/office/drawing/2014/main" id="{CE2A7060-F381-E031-4AF9-A2492EF6EFD8}"/>
              </a:ext>
            </a:extLst>
          </p:cNvPr>
          <p:cNvCxnSpPr/>
          <p:nvPr/>
        </p:nvCxnSpPr>
        <p:spPr>
          <a:xfrm>
            <a:off x="5057754" y="-1"/>
            <a:ext cx="0" cy="960119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01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C0BD6-0D9B-6823-6029-64E5F6115D18}"/>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TextBox 95">
            <a:extLst>
              <a:ext uri="{FF2B5EF4-FFF2-40B4-BE49-F238E27FC236}">
                <a16:creationId xmlns:a16="http://schemas.microsoft.com/office/drawing/2014/main" id="{AC408C96-CDF6-2F36-4547-6943ABE12024}"/>
              </a:ext>
            </a:extLst>
          </p:cNvPr>
          <p:cNvSpPr txBox="1"/>
          <p:nvPr/>
        </p:nvSpPr>
        <p:spPr>
          <a:xfrm>
            <a:off x="393629" y="874295"/>
            <a:ext cx="1960986"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Welcome</a:t>
            </a:r>
          </a:p>
        </p:txBody>
      </p:sp>
      <p:pic>
        <p:nvPicPr>
          <p:cNvPr id="5" name="Picture 2" descr="Penna | Reference Material">
            <a:extLst>
              <a:ext uri="{FF2B5EF4-FFF2-40B4-BE49-F238E27FC236}">
                <a16:creationId xmlns:a16="http://schemas.microsoft.com/office/drawing/2014/main" id="{2D472088-A584-BB56-6E3A-41DD102380D2}"/>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71F419-8F8D-5A2C-6ED6-2F83B3DD5043}"/>
              </a:ext>
            </a:extLst>
          </p:cNvPr>
          <p:cNvGrpSpPr/>
          <p:nvPr/>
        </p:nvGrpSpPr>
        <p:grpSpPr>
          <a:xfrm>
            <a:off x="3146067" y="1621940"/>
            <a:ext cx="8752583" cy="8063746"/>
            <a:chOff x="3569319" y="1570375"/>
            <a:chExt cx="9266329" cy="8063746"/>
          </a:xfrm>
        </p:grpSpPr>
        <p:sp>
          <p:nvSpPr>
            <p:cNvPr id="12" name="TextBox 11">
              <a:extLst>
                <a:ext uri="{FF2B5EF4-FFF2-40B4-BE49-F238E27FC236}">
                  <a16:creationId xmlns:a16="http://schemas.microsoft.com/office/drawing/2014/main" id="{8100882D-0E1F-8319-378B-77892F52B18F}"/>
                </a:ext>
              </a:extLst>
            </p:cNvPr>
            <p:cNvSpPr txBox="1"/>
            <p:nvPr/>
          </p:nvSpPr>
          <p:spPr>
            <a:xfrm>
              <a:off x="3569319" y="1570375"/>
              <a:ext cx="9266329" cy="8063746"/>
            </a:xfrm>
            <a:prstGeom prst="rect">
              <a:avLst/>
            </a:prstGeom>
            <a:noFill/>
            <a:ln cap="flat">
              <a:noFill/>
            </a:ln>
          </p:spPr>
          <p:txBody>
            <a:bodyPr vert="horz" wrap="square" lIns="91440" tIns="45720" rIns="91440" bIns="45720" anchor="t" anchorCtr="0" compatLnSpc="1">
              <a:spAutoFit/>
            </a:bodyPr>
            <a:lstStyle/>
            <a:p>
              <a:r>
                <a:rPr lang="en-GB" sz="1400" dirty="0"/>
                <a:t>Dear Candidate,</a:t>
              </a:r>
            </a:p>
            <a:p>
              <a:endParaRPr lang="en-GB" sz="1400" dirty="0"/>
            </a:p>
            <a:p>
              <a:r>
                <a:rPr lang="en-GB" sz="1400"/>
                <a:t>I am delighted that you are considering applying for the position of Director of Governance &amp; Assurance, with the Gambling </a:t>
              </a:r>
              <a:r>
                <a:rPr lang="en-GB" sz="1400" dirty="0"/>
                <a:t>Commission. </a:t>
              </a:r>
            </a:p>
            <a:p>
              <a:endParaRPr lang="en-GB" sz="1400" dirty="0"/>
            </a:p>
            <a:p>
              <a:r>
                <a:rPr lang="en-GB" sz="1400" dirty="0"/>
                <a:t>We are a unique organisation with a vital purpose and are known internationally for our expertise and innovation. We regulate the largest online gambling industry in the world, with some 22.5 million consumers in Great Britain gambling to some extent every month. It is a complex and fast-moving industry with a heavy reliance on technology, and the work we do has real world impact on millions of people. </a:t>
              </a:r>
            </a:p>
            <a:p>
              <a:endParaRPr lang="en-GB" sz="1400" dirty="0"/>
            </a:p>
            <a:p>
              <a:r>
                <a:rPr lang="en-GB" sz="1400" dirty="0"/>
                <a:t>This is an exciting senior leadership role, with the opportunity to lead a critical function of talented and committed people and use your leadership expertise to make a real difference. </a:t>
              </a:r>
            </a:p>
            <a:p>
              <a:endParaRPr lang="en-GB" sz="1400" dirty="0"/>
            </a:p>
            <a:p>
              <a:r>
                <a:rPr lang="en-GB" sz="1400" dirty="0"/>
                <a:t> The Gambling Commission is constantly adapting to a rapidly changing landscape. Consumer behaviours in the gambling industry move fast, as do the industries it relies on such as sport, technology and entertainment. We are looking for a senior leader who will bring their systems thinking approach and sound judgement to this role, as well as excellent operational delivery skills to deliver improvement and modernisation at pace. </a:t>
              </a:r>
            </a:p>
            <a:p>
              <a:endParaRPr lang="en-GB" sz="1400" dirty="0"/>
            </a:p>
            <a:p>
              <a:r>
                <a:rPr lang="en-GB" sz="1400" dirty="0"/>
                <a:t>We also care deeply about our employer value proposition and building an inclusive and supportive culture. That is not just something we say. We are taking clear and practical steps to embed equity, diversity and inclusion into how we work every day. We know that diverse teams make better decisions, and we want everyone who joins us to feel they belong and can thrive, this is what makes working at the Gambling Commission so rewarding. </a:t>
              </a:r>
            </a:p>
            <a:p>
              <a:endParaRPr lang="en-GB" sz="1400" dirty="0"/>
            </a:p>
            <a:p>
              <a:r>
                <a:rPr lang="en-GB" sz="1400" dirty="0"/>
                <a:t>Now is a great time to join us. If you are motivated by the prospect of making a genuine impact and are ready to step into a senior leadership role to help shape the future of regulation in a global and dynamic industry, we would love to hear from you. </a:t>
              </a:r>
            </a:p>
            <a:p>
              <a:r>
                <a:rPr lang="en-GB" sz="1400" dirty="0"/>
                <a:t>Thank you for your interest in this opportunity, I look forward to receiving your application.</a:t>
              </a:r>
            </a:p>
            <a:p>
              <a:endParaRPr lang="en-GB" sz="1400" dirty="0"/>
            </a:p>
            <a:p>
              <a:r>
                <a:rPr lang="en-GB" sz="1400" dirty="0"/>
                <a:t>Best wishes, </a:t>
              </a:r>
            </a:p>
            <a:p>
              <a:endParaRPr lang="en-GB" sz="1400" dirty="0"/>
            </a:p>
            <a:p>
              <a:r>
                <a:rPr lang="en-GB" sz="1400" b="1" dirty="0"/>
                <a:t>Andrew Rhodes</a:t>
              </a:r>
            </a:p>
            <a:p>
              <a:r>
                <a:rPr lang="en-GB" sz="1400" dirty="0"/>
                <a:t>Chief Executive</a:t>
              </a:r>
            </a:p>
            <a:p>
              <a:r>
                <a:rPr lang="en-GB" sz="1400" dirty="0"/>
                <a:t>Gambling Commission</a:t>
              </a:r>
            </a:p>
            <a:p>
              <a:endParaRPr lang="en-GB" sz="1400" dirty="0"/>
            </a:p>
            <a:p>
              <a:endParaRPr lang="en-GB" sz="1400" dirty="0"/>
            </a:p>
            <a:p>
              <a:endParaRPr lang="en-GB" sz="1400" dirty="0"/>
            </a:p>
          </p:txBody>
        </p:sp>
        <p:sp>
          <p:nvSpPr>
            <p:cNvPr id="15" name="TextBox 14">
              <a:extLst>
                <a:ext uri="{FF2B5EF4-FFF2-40B4-BE49-F238E27FC236}">
                  <a16:creationId xmlns:a16="http://schemas.microsoft.com/office/drawing/2014/main" id="{39E7FC94-6AEE-B22F-5E1B-7FB05219F1B7}"/>
                </a:ext>
              </a:extLst>
            </p:cNvPr>
            <p:cNvSpPr txBox="1"/>
            <p:nvPr/>
          </p:nvSpPr>
          <p:spPr>
            <a:xfrm>
              <a:off x="4892648" y="2025167"/>
              <a:ext cx="3795710" cy="738664"/>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a:p>
              <a:endParaRPr lang="en-GB" sz="1400" dirty="0"/>
            </a:p>
          </p:txBody>
        </p:sp>
        <p:sp>
          <p:nvSpPr>
            <p:cNvPr id="20" name="TextBox 19">
              <a:extLst>
                <a:ext uri="{FF2B5EF4-FFF2-40B4-BE49-F238E27FC236}">
                  <a16:creationId xmlns:a16="http://schemas.microsoft.com/office/drawing/2014/main" id="{668C10BB-5DE6-C99A-9D11-BB16FA0A37CB}"/>
                </a:ext>
              </a:extLst>
            </p:cNvPr>
            <p:cNvSpPr txBox="1"/>
            <p:nvPr/>
          </p:nvSpPr>
          <p:spPr>
            <a:xfrm>
              <a:off x="8336758" y="1923567"/>
              <a:ext cx="3795710" cy="523220"/>
            </a:xfrm>
            <a:prstGeom prst="rect">
              <a:avLst/>
            </a:prstGeom>
            <a:noFill/>
            <a:ln cap="flat">
              <a:noFill/>
            </a:ln>
          </p:spPr>
          <p:txBody>
            <a:bodyPr vert="horz" wrap="square" lIns="91440" tIns="45720" rIns="91440" bIns="45720" anchor="t" anchorCtr="0" compatLnSpc="1">
              <a:spAutoFit/>
            </a:bodyPr>
            <a:lstStyle/>
            <a:p>
              <a:endParaRPr lang="en-GB" sz="1400" dirty="0"/>
            </a:p>
            <a:p>
              <a:endParaRPr lang="en-GB" sz="1400" dirty="0"/>
            </a:p>
          </p:txBody>
        </p:sp>
      </p:grpSp>
      <p:pic>
        <p:nvPicPr>
          <p:cNvPr id="3" name="Picture 2" descr="A person in a suit and tie&#10;&#10;AI-generated content may be incorrect.">
            <a:extLst>
              <a:ext uri="{FF2B5EF4-FFF2-40B4-BE49-F238E27FC236}">
                <a16:creationId xmlns:a16="http://schemas.microsoft.com/office/drawing/2014/main" id="{C7DE0D7F-F3F0-9135-BE64-3E04B9FC64A7}"/>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rot="16200000">
            <a:off x="-64468" y="3166354"/>
            <a:ext cx="3287584" cy="2191724"/>
          </a:xfrm>
          <a:prstGeom prst="rect">
            <a:avLst/>
          </a:prstGeom>
          <a:effectLst>
            <a:outerShdw blurRad="50800" dist="50800" dir="5400000" algn="ctr" rotWithShape="0">
              <a:srgbClr val="000000">
                <a:alpha val="0"/>
              </a:srgbClr>
            </a:outerShdw>
          </a:effectLst>
        </p:spPr>
      </p:pic>
      <p:pic>
        <p:nvPicPr>
          <p:cNvPr id="14" name="Picture 13" descr="A black background with a black square&#10;&#10;AI-generated content may be incorrect.">
            <a:extLst>
              <a:ext uri="{FF2B5EF4-FFF2-40B4-BE49-F238E27FC236}">
                <a16:creationId xmlns:a16="http://schemas.microsoft.com/office/drawing/2014/main" id="{56B07E79-561D-E4F6-D80E-99099F88E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05" y="6636821"/>
            <a:ext cx="1717312" cy="496719"/>
          </a:xfrm>
          <a:prstGeom prst="rect">
            <a:avLst/>
          </a:prstGeom>
        </p:spPr>
      </p:pic>
      <p:sp>
        <p:nvSpPr>
          <p:cNvPr id="4" name="TextBox 3">
            <a:extLst>
              <a:ext uri="{FF2B5EF4-FFF2-40B4-BE49-F238E27FC236}">
                <a16:creationId xmlns:a16="http://schemas.microsoft.com/office/drawing/2014/main" id="{47C64637-0269-DFE3-F0D5-B4351ADD10FA}"/>
              </a:ext>
            </a:extLst>
          </p:cNvPr>
          <p:cNvSpPr txBox="1"/>
          <p:nvPr/>
        </p:nvSpPr>
        <p:spPr>
          <a:xfrm>
            <a:off x="483461" y="6040582"/>
            <a:ext cx="2296684" cy="461665"/>
          </a:xfrm>
          <a:prstGeom prst="rect">
            <a:avLst/>
          </a:prstGeom>
          <a:noFill/>
        </p:spPr>
        <p:txBody>
          <a:bodyPr wrap="square" rtlCol="0">
            <a:spAutoFit/>
          </a:bodyPr>
          <a:lstStyle/>
          <a:p>
            <a:r>
              <a:rPr lang="en-GB" sz="1200" i="1" dirty="0"/>
              <a:t>Andrew Rhodes</a:t>
            </a:r>
          </a:p>
          <a:p>
            <a:r>
              <a:rPr lang="en-GB" sz="1200" i="1" dirty="0"/>
              <a:t>Chief Executive Officer</a:t>
            </a:r>
          </a:p>
        </p:txBody>
      </p:sp>
    </p:spTree>
    <p:extLst>
      <p:ext uri="{BB962C8B-B14F-4D97-AF65-F5344CB8AC3E}">
        <p14:creationId xmlns:p14="http://schemas.microsoft.com/office/powerpoint/2010/main" val="29017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EF198-0730-2A57-6DEF-4472C552072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8F1924-C4AF-43B6-F46D-5BD05FA14888}"/>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TextBox 95">
            <a:extLst>
              <a:ext uri="{FF2B5EF4-FFF2-40B4-BE49-F238E27FC236}">
                <a16:creationId xmlns:a16="http://schemas.microsoft.com/office/drawing/2014/main" id="{15C747A0-6193-6C25-3C5C-284033854ED4}"/>
              </a:ext>
            </a:extLst>
          </p:cNvPr>
          <p:cNvSpPr txBox="1"/>
          <p:nvPr/>
        </p:nvSpPr>
        <p:spPr>
          <a:xfrm>
            <a:off x="449474" y="1187192"/>
            <a:ext cx="6341801"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About the Gambling Commission</a:t>
            </a:r>
          </a:p>
        </p:txBody>
      </p:sp>
      <p:pic>
        <p:nvPicPr>
          <p:cNvPr id="5" name="Picture 2" descr="Penna | Reference Material">
            <a:extLst>
              <a:ext uri="{FF2B5EF4-FFF2-40B4-BE49-F238E27FC236}">
                <a16:creationId xmlns:a16="http://schemas.microsoft.com/office/drawing/2014/main" id="{43E686DC-5F34-11FC-70F0-7FF860996FEB}"/>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7F191BF-6A8A-1110-67DD-37F26FF6013E}"/>
              </a:ext>
            </a:extLst>
          </p:cNvPr>
          <p:cNvSpPr txBox="1"/>
          <p:nvPr/>
        </p:nvSpPr>
        <p:spPr>
          <a:xfrm>
            <a:off x="449474" y="2061487"/>
            <a:ext cx="11983826" cy="5909310"/>
          </a:xfrm>
          <a:prstGeom prst="rect">
            <a:avLst/>
          </a:prstGeom>
          <a:noFill/>
          <a:ln cap="flat">
            <a:noFill/>
          </a:ln>
        </p:spPr>
        <p:txBody>
          <a:bodyPr vert="horz" wrap="square" lIns="91440" tIns="45720" rIns="91440" bIns="45720" anchor="t" anchorCtr="0" compatLnSpc="1">
            <a:spAutoFit/>
          </a:bodyPr>
          <a:lstStyle/>
          <a:p>
            <a:r>
              <a:rPr lang="en-GB" sz="1400" dirty="0"/>
              <a:t>Set up under the Gambling Act 2005, the Gambling Commission is a world-leading regulator committed to protecting the public from the potential harms of gambling. Our mission is clear: to keep crime out of gambling, protect children and vulnerable individuals, and ensure that the industry operates in a fair and transparent way. </a:t>
            </a:r>
          </a:p>
          <a:p>
            <a:endParaRPr lang="en-GB" sz="1400" dirty="0"/>
          </a:p>
          <a:p>
            <a:r>
              <a:rPr lang="en-GB" sz="1400" dirty="0"/>
              <a:t>We collaborate closely with the legal system, public health services, community organisations, and the industry itself to safeguard the interests of millions of people across Great Britain. With over 22.5 million adults regularly engaging in gambling and a market worth more than £15 billion in gross revenue annually, we oversee one of the largest and most complex regulated gambling industries in the world, much of which is driven by multinational operators and powered by fast-evolving technology and data. </a:t>
            </a:r>
          </a:p>
          <a:p>
            <a:endParaRPr lang="en-GB" sz="1400" dirty="0"/>
          </a:p>
          <a:p>
            <a:r>
              <a:rPr lang="en-GB" sz="1400" dirty="0"/>
              <a:t>At the heart of the Commission’s work is operational excellence. The Operations Directorate has 130 staff and key outputs include licensing operators, monitoring compliance, gathering intelligence and addressing high impact cases such match-fixing and political event betting. Nearly half of our organisation is focused on these critical functions, including anti-money laundering efforts and investigating the sources of funds, making our work both challenging and impactful. </a:t>
            </a:r>
          </a:p>
          <a:p>
            <a:endParaRPr lang="en-GB" sz="1400" dirty="0"/>
          </a:p>
          <a:p>
            <a:r>
              <a:rPr lang="en-GB" sz="1400" dirty="0"/>
              <a:t>The Gambling Commission also prides itself on being a values-led and rewarding place to work. Our Great Place to Work score has risen significantly, from 55% to 72%, with a strong Glassdoor rating of 4.2. We’re home to experts in data, research, and regulation, and the Gambling Commission provides the opportunity to translate deep insight into real-world outcomes. </a:t>
            </a:r>
          </a:p>
          <a:p>
            <a:endParaRPr lang="en-GB" sz="1400" dirty="0"/>
          </a:p>
          <a:p>
            <a:r>
              <a:rPr lang="en-GB" sz="1400" dirty="0"/>
              <a:t>For someone seeking a high-profile, purpose-driven role at the forefront of regulation, innovation, and public protection, the Gambling Commission offers a unique and highly fulfilling environment, where you can truly make your mark. </a:t>
            </a:r>
          </a:p>
          <a:p>
            <a:endParaRPr lang="en-GB" sz="1400" dirty="0"/>
          </a:p>
          <a:p>
            <a:r>
              <a:rPr lang="en-GB" sz="1400" dirty="0"/>
              <a:t>Read our corporate strategy 2024 - 2027 - </a:t>
            </a:r>
            <a:r>
              <a:rPr lang="en-GB" sz="1400" dirty="0">
                <a:hlinkClick r:id="rId3"/>
              </a:rPr>
              <a:t>https://www.gamblingcommission.gov.uk/about-us/guide/corporate-strategy-2024-to-2027</a:t>
            </a:r>
            <a:r>
              <a:rPr lang="en-GB" sz="1400" dirty="0"/>
              <a:t> </a:t>
            </a:r>
          </a:p>
          <a:p>
            <a:endParaRPr lang="en-GB" sz="1400" dirty="0"/>
          </a:p>
          <a:p>
            <a:r>
              <a:rPr lang="en-GB" sz="1400" dirty="0"/>
              <a:t>Read our business plan and budget - </a:t>
            </a:r>
            <a:r>
              <a:rPr lang="en-GB" sz="1400" dirty="0">
                <a:hlinkClick r:id="rId4"/>
              </a:rPr>
              <a:t>https://www.gamblingcommission.gov.uk/about-us/guide/business-plan-and-budget-2025-to-2026</a:t>
            </a:r>
            <a:r>
              <a:rPr lang="en-GB" sz="1400" dirty="0"/>
              <a:t> </a:t>
            </a:r>
          </a:p>
          <a:p>
            <a:endParaRPr lang="en-GB" sz="1400" dirty="0"/>
          </a:p>
          <a:p>
            <a:endParaRPr lang="en-GB" sz="1400" dirty="0"/>
          </a:p>
          <a:p>
            <a:endParaRPr lang="en-GB" sz="1400" dirty="0"/>
          </a:p>
        </p:txBody>
      </p:sp>
    </p:spTree>
    <p:extLst>
      <p:ext uri="{BB962C8B-B14F-4D97-AF65-F5344CB8AC3E}">
        <p14:creationId xmlns:p14="http://schemas.microsoft.com/office/powerpoint/2010/main" val="246249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a:extLst>
            <a:ext uri="{FF2B5EF4-FFF2-40B4-BE49-F238E27FC236}">
              <a16:creationId xmlns:a16="http://schemas.microsoft.com/office/drawing/2014/main" id="{03D6BDBF-D6AD-7032-19B2-FD45BBAB16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11A3D1-EC7D-20D3-B3EF-38448956DE4B}"/>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Penna | Reference Material">
            <a:extLst>
              <a:ext uri="{FF2B5EF4-FFF2-40B4-BE49-F238E27FC236}">
                <a16:creationId xmlns:a16="http://schemas.microsoft.com/office/drawing/2014/main" id="{CBAA91A4-8F0C-8219-5275-6A8BF15A674C}"/>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uilding with many windows and a statue in front of it&#10;&#10;AI-generated content may be incorrect.">
            <a:extLst>
              <a:ext uri="{FF2B5EF4-FFF2-40B4-BE49-F238E27FC236}">
                <a16:creationId xmlns:a16="http://schemas.microsoft.com/office/drawing/2014/main" id="{18BC2A2C-01DA-B8F8-4CE3-5E6768684A04}"/>
              </a:ext>
            </a:extLst>
          </p:cNvPr>
          <p:cNvPicPr>
            <a:picLocks noChangeAspect="1"/>
          </p:cNvPicPr>
          <p:nvPr/>
        </p:nvPicPr>
        <p:blipFill rotWithShape="1">
          <a:blip r:embed="rId3">
            <a:extLst>
              <a:ext uri="{28A0092B-C50C-407E-A947-70E740481C1C}">
                <a14:useLocalDpi xmlns:a14="http://schemas.microsoft.com/office/drawing/2010/main" val="0"/>
              </a:ext>
            </a:extLst>
          </a:blip>
          <a:srcRect r="10746"/>
          <a:stretch>
            <a:fillRect/>
          </a:stretch>
        </p:blipFill>
        <p:spPr>
          <a:xfrm>
            <a:off x="1" y="0"/>
            <a:ext cx="12801600" cy="9601200"/>
          </a:xfrm>
          <a:prstGeom prst="rect">
            <a:avLst/>
          </a:prstGeom>
        </p:spPr>
      </p:pic>
      <p:sp>
        <p:nvSpPr>
          <p:cNvPr id="2" name="Rectangle 1">
            <a:extLst>
              <a:ext uri="{FF2B5EF4-FFF2-40B4-BE49-F238E27FC236}">
                <a16:creationId xmlns:a16="http://schemas.microsoft.com/office/drawing/2014/main" id="{297F652C-FE01-71C1-7940-422996EBAF91}"/>
              </a:ext>
            </a:extLst>
          </p:cNvPr>
          <p:cNvSpPr/>
          <p:nvPr/>
        </p:nvSpPr>
        <p:spPr>
          <a:xfrm>
            <a:off x="-1"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073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333C3-BDB5-3DF1-0CDB-DF2E64BD1E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5C2042-3015-0AB7-CA7E-893A569A431D}"/>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9E93674F-562D-C188-F7AB-D7EF6FB9C60D}"/>
              </a:ext>
            </a:extLst>
          </p:cNvPr>
          <p:cNvSpPr txBox="1"/>
          <p:nvPr/>
        </p:nvSpPr>
        <p:spPr>
          <a:xfrm>
            <a:off x="472441" y="874295"/>
            <a:ext cx="3191899"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The</a:t>
            </a:r>
            <a:r>
              <a:rPr lang="en-GB" sz="3200" b="1" dirty="0">
                <a:solidFill>
                  <a:srgbClr val="E13EAF"/>
                </a:solidFill>
                <a:latin typeface="Aptos" panose="020B0004020202020204" pitchFamily="34" charset="0"/>
                <a:cs typeface="Arial" panose="020B0604020202020204" pitchFamily="34" charset="0"/>
              </a:rPr>
              <a:t> </a:t>
            </a:r>
            <a:r>
              <a:rPr lang="en-GB" sz="3200" b="1" dirty="0">
                <a:solidFill>
                  <a:srgbClr val="6CC4E1"/>
                </a:solidFill>
                <a:latin typeface="Aptos" panose="020B0004020202020204" pitchFamily="34" charset="0"/>
                <a:cs typeface="Arial" panose="020B0604020202020204" pitchFamily="34" charset="0"/>
              </a:rPr>
              <a:t>Opportunity</a:t>
            </a:r>
          </a:p>
        </p:txBody>
      </p:sp>
      <p:sp>
        <p:nvSpPr>
          <p:cNvPr id="7" name="TextBox 6">
            <a:extLst>
              <a:ext uri="{FF2B5EF4-FFF2-40B4-BE49-F238E27FC236}">
                <a16:creationId xmlns:a16="http://schemas.microsoft.com/office/drawing/2014/main" id="{A7F7AEF8-23DD-263D-4F04-899F43CF4FE6}"/>
              </a:ext>
            </a:extLst>
          </p:cNvPr>
          <p:cNvSpPr txBox="1"/>
          <p:nvPr/>
        </p:nvSpPr>
        <p:spPr>
          <a:xfrm>
            <a:off x="472441" y="1617084"/>
            <a:ext cx="11935460" cy="8607164"/>
          </a:xfrm>
          <a:prstGeom prst="rect">
            <a:avLst/>
          </a:prstGeom>
          <a:noFill/>
          <a:ln cap="flat">
            <a:noFill/>
          </a:ln>
        </p:spPr>
        <p:txBody>
          <a:bodyPr vert="horz" wrap="square" lIns="91440" tIns="45720" rIns="91440" bIns="45720" anchor="t" anchorCtr="0" compatLnSpc="1">
            <a:spAutoFit/>
          </a:bodyPr>
          <a:lstStyle/>
          <a:p>
            <a:r>
              <a:rPr lang="en-GB" sz="1400" b="1" dirty="0"/>
              <a:t>12 month Fixed-Term Contract – Birmingham </a:t>
            </a:r>
          </a:p>
          <a:p>
            <a:r>
              <a:rPr lang="en-GB" sz="1400" b="1" dirty="0"/>
              <a:t>Up to £97,000</a:t>
            </a:r>
          </a:p>
          <a:p>
            <a:endParaRPr lang="en-GB" sz="1400" dirty="0"/>
          </a:p>
          <a:p>
            <a:r>
              <a:rPr lang="en-GB" sz="1400" dirty="0"/>
              <a:t>The Gambling Commission is internationally recognised for its expertise, independence and innovation, and it is our purpose that truly brings our work to life. We regulate a dynamic, multi billion pound industry shaped by sport, technology and rapidly evolving consumer behaviour. The decisions we make directly influence how millions of people experience gambling across the country, and our regulatory powers play a crucial role in ensuring that this significant sector operates safely, fairly and with integrity. As we enter a period of organisational change and renewed strategic focus, we are seeking a Director of Governance who can bring clarity, confidence and connection to a defining year for the Commission.</a:t>
            </a:r>
          </a:p>
          <a:p>
            <a:endParaRPr lang="en-GB" sz="1400" dirty="0"/>
          </a:p>
          <a:p>
            <a:r>
              <a:rPr lang="en-GB" sz="1400" b="1" dirty="0"/>
              <a:t>The role</a:t>
            </a:r>
          </a:p>
          <a:p>
            <a:r>
              <a:rPr lang="en-GB" sz="1400" dirty="0"/>
              <a:t>As Director of Governance &amp; Assurance, you will be at the centre of how the Commission functions and how we uphold our responsibilities to the public. You will lead our governance, risk, assurance and information management teams, working closely with the Chief Executive, Executive Team and Board to support strong decision making and ensure good governance is lived across the organisation.</a:t>
            </a:r>
          </a:p>
          <a:p>
            <a:endParaRPr lang="en-GB" sz="1400" dirty="0"/>
          </a:p>
          <a:p>
            <a:pPr>
              <a:lnSpc>
                <a:spcPct val="107000"/>
              </a:lnSpc>
              <a:spcAft>
                <a:spcPts val="800"/>
              </a:spcAft>
            </a:pPr>
            <a:r>
              <a:rPr lang="en-GB" sz="1400" kern="100" dirty="0">
                <a:latin typeface="Aptos"/>
                <a:ea typeface="Aptos" panose="020B0004020202020204" pitchFamily="34" charset="0"/>
                <a:cs typeface="Times New Roman"/>
              </a:rPr>
              <a:t>Your remit will be broad and influential. The Board and its Committees will rely on you to provide the insight and assurance needed for effective decision making. A mature, proactive risk culture will continue to develop under your leadership, strengthening how emerging issues are identified, understood and addressed. You will also oversee the systems and frameworks that ensure information is managed with the rigour, responsibility and transparency expected of a trusted regulator.</a:t>
            </a:r>
          </a:p>
          <a:p>
            <a:pPr>
              <a:lnSpc>
                <a:spcPct val="107000"/>
              </a:lnSpc>
              <a:spcAft>
                <a:spcPts val="800"/>
              </a:spcAft>
            </a:pPr>
            <a:r>
              <a:rPr lang="en-GB" sz="1400" kern="100" dirty="0">
                <a:latin typeface="Aptos"/>
                <a:ea typeface="Aptos" panose="020B0004020202020204" pitchFamily="34" charset="0"/>
                <a:cs typeface="Times New Roman"/>
              </a:rPr>
              <a:t>You’ll also provide leadership on conduct and ethical standards, overseeing whistleblowing, FOI, data protection and organisational integrity. This role offers a central hand in key organisational shifts - from preparing for a new Chair and Board members, to guiding colleagues through evolving expectations and new ways of working.</a:t>
            </a:r>
          </a:p>
          <a:p>
            <a:pPr>
              <a:lnSpc>
                <a:spcPct val="107000"/>
              </a:lnSpc>
              <a:spcAft>
                <a:spcPts val="800"/>
              </a:spcAft>
              <a:buNone/>
            </a:pPr>
            <a:r>
              <a:rPr lang="en-GB" sz="1400" b="1" kern="100" dirty="0">
                <a:latin typeface="Aptos"/>
                <a:ea typeface="Aptos" panose="020B0004020202020204" pitchFamily="34" charset="0"/>
                <a:cs typeface="Times New Roman"/>
              </a:rPr>
              <a:t>What you’ll bring</a:t>
            </a:r>
          </a:p>
          <a:p>
            <a:pPr>
              <a:lnSpc>
                <a:spcPct val="107000"/>
              </a:lnSpc>
              <a:spcAft>
                <a:spcPts val="800"/>
              </a:spcAft>
              <a:buNone/>
            </a:pPr>
            <a:r>
              <a:rPr lang="en-GB" sz="1400" kern="100" dirty="0">
                <a:latin typeface="Aptos"/>
                <a:ea typeface="Aptos" panose="020B0004020202020204" pitchFamily="34" charset="0"/>
                <a:cs typeface="Times New Roman"/>
              </a:rPr>
              <a:t>We’re looking for a leader who combines expertise with humanity - someone who understands the technical demands of governance but also the importance of relationships, influence and thoughtful leadership.</a:t>
            </a:r>
          </a:p>
          <a:p>
            <a:pPr>
              <a:lnSpc>
                <a:spcPct val="107000"/>
              </a:lnSpc>
              <a:spcAft>
                <a:spcPts val="800"/>
              </a:spcAft>
            </a:pPr>
            <a:r>
              <a:rPr lang="en-GB" sz="1400" kern="100" dirty="0">
                <a:latin typeface="Aptos"/>
                <a:ea typeface="Aptos" panose="020B0004020202020204" pitchFamily="34" charset="0"/>
                <a:cs typeface="Times New Roman"/>
              </a:rPr>
              <a:t>You’ll bring senior governance experience from the public or third sector, a sophisticated understanding of risk and assurance, and the confidence to operate with pace and clarity in a complex environment. You’ll be skilled in advising senior leaders with nuance and diplomacy and offer sound judgement in moments of complexity.</a:t>
            </a:r>
          </a:p>
          <a:p>
            <a:pPr>
              <a:lnSpc>
                <a:spcPct val="107000"/>
              </a:lnSpc>
              <a:spcAft>
                <a:spcPts val="800"/>
              </a:spcAft>
            </a:pPr>
            <a:r>
              <a:rPr lang="en-GB" sz="1400" kern="100" dirty="0">
                <a:latin typeface="Aptos"/>
                <a:ea typeface="Aptos" panose="020B0004020202020204" pitchFamily="34" charset="0"/>
                <a:cs typeface="Times New Roman"/>
              </a:rPr>
              <a:t>Experience in information and records management is essential, and familiarity with internal audit, Board recruitment or induction, or previous DPO responsibilities would be an advantage. Most importantly, you will bring gravitas, empathy and the ability to build trust quickly — helping teams to thrive and supporting colleagues through sustained organisational change.</a:t>
            </a:r>
          </a:p>
          <a:p>
            <a:pPr algn="r">
              <a:lnSpc>
                <a:spcPct val="107000"/>
              </a:lnSpc>
              <a:spcAft>
                <a:spcPts val="800"/>
              </a:spcAft>
            </a:pPr>
            <a:r>
              <a:rPr lang="en-GB" sz="1400" b="1" kern="100" dirty="0">
                <a:latin typeface="Aptos" panose="020B0004020202020204" pitchFamily="34" charset="0"/>
                <a:ea typeface="Aptos" panose="020B0004020202020204" pitchFamily="34" charset="0"/>
                <a:cs typeface="Times New Roman" panose="02020603050405020304" pitchFamily="18" charset="0"/>
              </a:rPr>
              <a:t>Continued overleaf…. </a:t>
            </a:r>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endParaRPr lang="en-GB" sz="1400" dirty="0"/>
          </a:p>
          <a:p>
            <a:endParaRPr lang="en-GB" sz="1400" dirty="0"/>
          </a:p>
          <a:p>
            <a:endParaRPr lang="en-GB" sz="1400" dirty="0"/>
          </a:p>
          <a:p>
            <a:endParaRPr lang="en-GB" sz="1400" dirty="0"/>
          </a:p>
        </p:txBody>
      </p:sp>
      <p:pic>
        <p:nvPicPr>
          <p:cNvPr id="3" name="Picture 2" descr="Penna | Reference Material">
            <a:extLst>
              <a:ext uri="{FF2B5EF4-FFF2-40B4-BE49-F238E27FC236}">
                <a16:creationId xmlns:a16="http://schemas.microsoft.com/office/drawing/2014/main" id="{095C3E78-CD67-184E-90DE-AEA6EF881385}"/>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689FA323-5931-25C4-B6DC-F51B77440031}"/>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spTree>
    <p:extLst>
      <p:ext uri="{BB962C8B-B14F-4D97-AF65-F5344CB8AC3E}">
        <p14:creationId xmlns:p14="http://schemas.microsoft.com/office/powerpoint/2010/main" val="129876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94C5-7BEC-8CBF-9DC8-550EBB0B3D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C1048D-0D20-3582-49A2-DC57E4408105}"/>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TextBox 95">
            <a:extLst>
              <a:ext uri="{FF2B5EF4-FFF2-40B4-BE49-F238E27FC236}">
                <a16:creationId xmlns:a16="http://schemas.microsoft.com/office/drawing/2014/main" id="{56189C31-FF1F-6323-3355-820C151B262C}"/>
              </a:ext>
            </a:extLst>
          </p:cNvPr>
          <p:cNvSpPr txBox="1"/>
          <p:nvPr/>
        </p:nvSpPr>
        <p:spPr>
          <a:xfrm>
            <a:off x="449474" y="942291"/>
            <a:ext cx="3191899"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The</a:t>
            </a:r>
            <a:r>
              <a:rPr lang="en-GB" sz="3200" b="1" dirty="0">
                <a:solidFill>
                  <a:srgbClr val="E13EAF"/>
                </a:solidFill>
                <a:latin typeface="Aptos" panose="020B0004020202020204" pitchFamily="34" charset="0"/>
                <a:cs typeface="Arial" panose="020B0604020202020204" pitchFamily="34" charset="0"/>
              </a:rPr>
              <a:t> </a:t>
            </a:r>
            <a:r>
              <a:rPr lang="en-GB" sz="3200" b="1" dirty="0">
                <a:solidFill>
                  <a:srgbClr val="6CC4E1"/>
                </a:solidFill>
                <a:latin typeface="Aptos" panose="020B0004020202020204" pitchFamily="34" charset="0"/>
                <a:cs typeface="Arial" panose="020B0604020202020204" pitchFamily="34" charset="0"/>
              </a:rPr>
              <a:t>Opportunity</a:t>
            </a:r>
          </a:p>
        </p:txBody>
      </p:sp>
      <p:sp>
        <p:nvSpPr>
          <p:cNvPr id="7" name="TextBox 6">
            <a:extLst>
              <a:ext uri="{FF2B5EF4-FFF2-40B4-BE49-F238E27FC236}">
                <a16:creationId xmlns:a16="http://schemas.microsoft.com/office/drawing/2014/main" id="{1D768E61-FFC8-CA24-8AD1-8DBFE6A26C41}"/>
              </a:ext>
            </a:extLst>
          </p:cNvPr>
          <p:cNvSpPr txBox="1"/>
          <p:nvPr/>
        </p:nvSpPr>
        <p:spPr>
          <a:xfrm>
            <a:off x="472440" y="1658572"/>
            <a:ext cx="11728838" cy="4020331"/>
          </a:xfrm>
          <a:prstGeom prst="rect">
            <a:avLst/>
          </a:prstGeom>
          <a:noFill/>
          <a:ln cap="flat">
            <a:noFill/>
          </a:ln>
        </p:spPr>
        <p:txBody>
          <a:bodyPr vert="horz" wrap="square" lIns="91440" tIns="45720" rIns="91440" bIns="45720" anchor="t" anchorCtr="0" compatLnSpc="1">
            <a:spAutoFit/>
          </a:bodyPr>
          <a:lstStyle/>
          <a:p>
            <a:pPr>
              <a:lnSpc>
                <a:spcPct val="107000"/>
              </a:lnSpc>
              <a:spcAft>
                <a:spcPts val="800"/>
              </a:spcAft>
            </a:pPr>
            <a:r>
              <a:rPr lang="en-GB" sz="1400" b="1" kern="100" dirty="0">
                <a:latin typeface="Aptos" panose="020B0004020202020204" pitchFamily="34" charset="0"/>
                <a:ea typeface="Aptos" panose="020B0004020202020204" pitchFamily="34" charset="0"/>
                <a:cs typeface="Times New Roman" panose="02020603050405020304" pitchFamily="18" charset="0"/>
              </a:rPr>
              <a:t>Why join us?</a:t>
            </a:r>
          </a:p>
          <a:p>
            <a:pPr>
              <a:lnSpc>
                <a:spcPct val="107000"/>
              </a:lnSpc>
              <a:spcAft>
                <a:spcPts val="800"/>
              </a:spcAft>
              <a:buNone/>
            </a:pPr>
            <a:r>
              <a:rPr lang="en-GB" sz="1400" kern="100" dirty="0">
                <a:latin typeface="Aptos" panose="020B0004020202020204" pitchFamily="34" charset="0"/>
                <a:ea typeface="Aptos" panose="020B0004020202020204" pitchFamily="34" charset="0"/>
                <a:cs typeface="Times New Roman" panose="02020603050405020304" pitchFamily="18" charset="0"/>
              </a:rPr>
              <a:t>The Commission is a place where colleagues feel genuinely connected to the work they do. Our strong 4.1 Glassdoor rating reflects the pride shared across our c.400 people and a culture built on openness, curiosity and collaboration. Colleagues are supported, trusted and encouraged to thrive and our flexible approach to working is shaped with their wellbeing firmly in mind.</a:t>
            </a:r>
          </a:p>
          <a:p>
            <a:r>
              <a:rPr lang="en-GB" sz="1400" kern="100" dirty="0">
                <a:latin typeface="Aptos" panose="020B0004020202020204" pitchFamily="34" charset="0"/>
                <a:ea typeface="Aptos" panose="020B0004020202020204" pitchFamily="34" charset="0"/>
                <a:cs typeface="Times New Roman" panose="02020603050405020304" pitchFamily="18" charset="0"/>
              </a:rPr>
              <a:t>We are also an organisation with a clear sense of direction. Decisions here carry weight, and your leadership would help shape discussions that influence how we operate and how we respond to a fast changing regulatory environment. You’ll be joining a community of talented, committed colleagues who care about doing the right thing and who value thoughtful, constructive partnership.</a:t>
            </a:r>
          </a:p>
          <a:p>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r>
              <a:rPr lang="en-GB" sz="1400" kern="100" dirty="0">
                <a:latin typeface="Aptos" panose="020B0004020202020204" pitchFamily="34" charset="0"/>
                <a:ea typeface="Aptos" panose="020B0004020202020204" pitchFamily="34" charset="0"/>
                <a:cs typeface="Times New Roman" panose="02020603050405020304" pitchFamily="18" charset="0"/>
              </a:rPr>
              <a:t>If this role feels like the right next step for you, we would be delighted to receive your application. It’s an opportunity to bring your leadership into an organisation that listens, evolves and values the contribution of its people. We hope you’ll consider joining us at such an important moment in our journey.</a:t>
            </a:r>
          </a:p>
          <a:p>
            <a:endParaRPr lang="en-GB" sz="1400" dirty="0"/>
          </a:p>
          <a:p>
            <a:r>
              <a:rPr lang="en-GB" sz="1400" dirty="0"/>
              <a:t>Where a candidate with a declared disability meets the minimum essential criteria for a role, they will automatically be invited for an interview. The Commission is committed to the Disability Confident Scheme and encourages applications from disabled people.</a:t>
            </a:r>
            <a:endParaRPr lang="en-GB" sz="1100" dirty="0"/>
          </a:p>
          <a:p>
            <a:endParaRPr lang="en-GB" sz="1400" dirty="0"/>
          </a:p>
          <a:p>
            <a:r>
              <a:rPr lang="en-GB" sz="1400" dirty="0"/>
              <a:t>Closing date for applications: </a:t>
            </a:r>
          </a:p>
          <a:p>
            <a:r>
              <a:rPr lang="en-GB" sz="1400" b="1" dirty="0"/>
              <a:t>Midnight, Sunday 22</a:t>
            </a:r>
            <a:r>
              <a:rPr lang="en-GB" sz="1400" b="1" baseline="30000" dirty="0"/>
              <a:t>nd</a:t>
            </a:r>
            <a:r>
              <a:rPr lang="en-GB" sz="1400" b="1" dirty="0"/>
              <a:t> February 2026</a:t>
            </a:r>
          </a:p>
        </p:txBody>
      </p:sp>
      <p:sp>
        <p:nvSpPr>
          <p:cNvPr id="9" name="TextBox 8">
            <a:extLst>
              <a:ext uri="{FF2B5EF4-FFF2-40B4-BE49-F238E27FC236}">
                <a16:creationId xmlns:a16="http://schemas.microsoft.com/office/drawing/2014/main" id="{DD94802E-BFE5-6FF1-764A-C70229873D9C}"/>
              </a:ext>
            </a:extLst>
          </p:cNvPr>
          <p:cNvSpPr txBox="1"/>
          <p:nvPr/>
        </p:nvSpPr>
        <p:spPr>
          <a:xfrm>
            <a:off x="472440" y="5976522"/>
            <a:ext cx="6550659" cy="315023"/>
          </a:xfrm>
          <a:prstGeom prst="rect">
            <a:avLst/>
          </a:prstGeom>
          <a:noFill/>
          <a:ln cap="flat">
            <a:noFill/>
          </a:ln>
        </p:spPr>
        <p:txBody>
          <a:bodyPr vert="horz" wrap="square" lIns="91440" tIns="45720" rIns="91440" bIns="45720" anchor="t" anchorCtr="0" compatLnSpc="1">
            <a:spAutoFit/>
          </a:bodyPr>
          <a:lstStyle/>
          <a:p>
            <a:pPr>
              <a:lnSpc>
                <a:spcPct val="107000"/>
              </a:lnSpc>
              <a:spcAft>
                <a:spcPts val="800"/>
              </a:spcAft>
              <a:buNone/>
            </a:pPr>
            <a:r>
              <a:rPr lang="en-GB" sz="1400" kern="100" dirty="0">
                <a:latin typeface="Aptos" panose="020B0004020202020204" pitchFamily="34" charset="0"/>
                <a:ea typeface="Aptos" panose="020B0004020202020204" pitchFamily="34" charset="0"/>
                <a:cs typeface="Times New Roman" panose="02020603050405020304" pitchFamily="18" charset="0"/>
              </a:rPr>
              <a:t>For a confidential discussion contact our recruitment partner: </a:t>
            </a:r>
          </a:p>
        </p:txBody>
      </p:sp>
      <p:pic>
        <p:nvPicPr>
          <p:cNvPr id="3" name="Picture 2" descr="Penna | Reference Material">
            <a:extLst>
              <a:ext uri="{FF2B5EF4-FFF2-40B4-BE49-F238E27FC236}">
                <a16:creationId xmlns:a16="http://schemas.microsoft.com/office/drawing/2014/main" id="{6ACEED06-798B-CE15-519E-2C87057F038B}"/>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1234455" y="250488"/>
            <a:ext cx="966823" cy="6238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6">
            <a:extLst>
              <a:ext uri="{FF2B5EF4-FFF2-40B4-BE49-F238E27FC236}">
                <a16:creationId xmlns:a16="http://schemas.microsoft.com/office/drawing/2014/main" id="{961ECB74-5FC1-6F93-5D76-AF7F929DE57B}"/>
              </a:ext>
            </a:extLst>
          </p:cNvPr>
          <p:cNvSpPr txBox="1"/>
          <p:nvPr/>
        </p:nvSpPr>
        <p:spPr>
          <a:xfrm>
            <a:off x="472441" y="408504"/>
            <a:ext cx="100126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baseline="0" dirty="0">
                <a:solidFill>
                  <a:srgbClr val="AA3367"/>
                </a:solidFill>
                <a:latin typeface="+mn-lt"/>
              </a:rPr>
              <a:t>	</a:t>
            </a:r>
            <a:endParaRPr lang="en-GB" sz="1400" b="0" i="0" u="none" strike="noStrike" baseline="0" dirty="0">
              <a:solidFill>
                <a:schemeClr val="tx1"/>
              </a:solidFill>
              <a:latin typeface="+mn-lt"/>
            </a:endParaRPr>
          </a:p>
        </p:txBody>
      </p:sp>
      <p:sp>
        <p:nvSpPr>
          <p:cNvPr id="5" name="TextBox 17">
            <a:extLst>
              <a:ext uri="{FF2B5EF4-FFF2-40B4-BE49-F238E27FC236}">
                <a16:creationId xmlns:a16="http://schemas.microsoft.com/office/drawing/2014/main" id="{F055BAA7-8C69-59A0-D306-C4813E01CE45}"/>
              </a:ext>
            </a:extLst>
          </p:cNvPr>
          <p:cNvSpPr txBox="1"/>
          <p:nvPr/>
        </p:nvSpPr>
        <p:spPr>
          <a:xfrm>
            <a:off x="10037160" y="8258177"/>
            <a:ext cx="2446940" cy="738664"/>
          </a:xfrm>
          <a:prstGeom prst="rect">
            <a:avLst/>
          </a:prstGeom>
          <a:solidFill>
            <a:srgbClr val="07B085">
              <a:alpha val="0"/>
            </a:srgbClr>
          </a:solidFill>
          <a:ln cap="flat">
            <a:noFill/>
          </a:ln>
        </p:spPr>
        <p:txBody>
          <a:bodyPr vert="horz" wrap="square" lIns="91440" tIns="45720" rIns="91440" bIns="45720" anchor="t" anchorCtr="0" compatLnSpc="1">
            <a:spAutoFit/>
          </a:bodyPr>
          <a:lstStyle/>
          <a:p>
            <a:pPr marL="0" marR="0">
              <a:spcBef>
                <a:spcPts val="0"/>
              </a:spcBef>
              <a:spcAft>
                <a:spcPts val="0"/>
              </a:spcAft>
            </a:pPr>
            <a:r>
              <a:rPr lang="en-GB" sz="1400" b="1" dirty="0">
                <a:effectLst/>
              </a:rPr>
              <a:t>Rachael Morris</a:t>
            </a:r>
          </a:p>
          <a:p>
            <a:pPr marL="0" marR="0">
              <a:spcBef>
                <a:spcPts val="0"/>
              </a:spcBef>
              <a:spcAft>
                <a:spcPts val="0"/>
              </a:spcAft>
            </a:pPr>
            <a:r>
              <a:rPr lang="en-GB" sz="1400" dirty="0">
                <a:effectLst/>
              </a:rPr>
              <a:t>on 07840 711217 or email: rachael.morris@penna.com </a:t>
            </a:r>
            <a:endParaRPr lang="en-GB" sz="1400" b="0" i="0" u="none" strike="noStrike" kern="1200" cap="none" spc="0" baseline="0" dirty="0">
              <a:uFillTx/>
              <a:ea typeface="Aptos" pitchFamily="34"/>
              <a:cs typeface="Arial" pitchFamily="34"/>
            </a:endParaRPr>
          </a:p>
        </p:txBody>
      </p:sp>
      <p:pic>
        <p:nvPicPr>
          <p:cNvPr id="6" name="Picture 5" descr="Rachael Morris MCIPD">
            <a:extLst>
              <a:ext uri="{FF2B5EF4-FFF2-40B4-BE49-F238E27FC236}">
                <a16:creationId xmlns:a16="http://schemas.microsoft.com/office/drawing/2014/main" id="{78BE8CC5-BA48-B9A0-A344-02024E2443F8}"/>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128549" y="6675589"/>
            <a:ext cx="1405890" cy="1405890"/>
          </a:xfrm>
          <a:prstGeom prst="round2Diag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7">
            <a:extLst>
              <a:ext uri="{FF2B5EF4-FFF2-40B4-BE49-F238E27FC236}">
                <a16:creationId xmlns:a16="http://schemas.microsoft.com/office/drawing/2014/main" id="{6E2B47A0-17A9-689A-075A-2A8FA47B4890}"/>
              </a:ext>
            </a:extLst>
          </p:cNvPr>
          <p:cNvSpPr txBox="1"/>
          <p:nvPr/>
        </p:nvSpPr>
        <p:spPr>
          <a:xfrm>
            <a:off x="1159740" y="8318419"/>
            <a:ext cx="2446940" cy="738664"/>
          </a:xfrm>
          <a:prstGeom prst="rect">
            <a:avLst/>
          </a:prstGeom>
          <a:solidFill>
            <a:srgbClr val="07B085">
              <a:alpha val="0"/>
            </a:srgbClr>
          </a:solidFill>
          <a:ln cap="flat">
            <a:noFill/>
          </a:ln>
        </p:spPr>
        <p:txBody>
          <a:bodyPr vert="horz" wrap="square" lIns="91440" tIns="45720" rIns="91440" bIns="45720" anchor="t" anchorCtr="0" compatLnSpc="1">
            <a:spAutoFit/>
          </a:bodyPr>
          <a:lstStyle/>
          <a:p>
            <a:pPr marL="0" marR="0">
              <a:spcBef>
                <a:spcPts val="0"/>
              </a:spcBef>
              <a:spcAft>
                <a:spcPts val="0"/>
              </a:spcAft>
            </a:pPr>
            <a:r>
              <a:rPr lang="en-GB" sz="1400" b="1" dirty="0"/>
              <a:t>Kelly Ridley</a:t>
            </a:r>
            <a:endParaRPr lang="en-GB" sz="1400" b="1" dirty="0">
              <a:effectLst/>
            </a:endParaRPr>
          </a:p>
          <a:p>
            <a:pPr marL="0" marR="0">
              <a:spcBef>
                <a:spcPts val="0"/>
              </a:spcBef>
              <a:spcAft>
                <a:spcPts val="0"/>
              </a:spcAft>
            </a:pPr>
            <a:r>
              <a:rPr lang="en-GB" sz="1400" dirty="0">
                <a:effectLst/>
              </a:rPr>
              <a:t>on 07709 512415 or email: kelly.ridley@penna.com </a:t>
            </a:r>
            <a:endParaRPr lang="en-GB" sz="1400" b="0" i="0" u="none" strike="noStrike" kern="1200" cap="none" spc="0" baseline="0" dirty="0">
              <a:uFillTx/>
              <a:ea typeface="Aptos" pitchFamily="34"/>
              <a:cs typeface="Arial" pitchFamily="34"/>
            </a:endParaRPr>
          </a:p>
        </p:txBody>
      </p:sp>
      <p:sp>
        <p:nvSpPr>
          <p:cNvPr id="12" name="TextBox 17">
            <a:extLst>
              <a:ext uri="{FF2B5EF4-FFF2-40B4-BE49-F238E27FC236}">
                <a16:creationId xmlns:a16="http://schemas.microsoft.com/office/drawing/2014/main" id="{3F3342DF-B073-B8CA-B8B1-8EE48279A668}"/>
              </a:ext>
            </a:extLst>
          </p:cNvPr>
          <p:cNvSpPr txBox="1"/>
          <p:nvPr/>
        </p:nvSpPr>
        <p:spPr>
          <a:xfrm>
            <a:off x="5644145" y="8288411"/>
            <a:ext cx="2446940" cy="738664"/>
          </a:xfrm>
          <a:prstGeom prst="rect">
            <a:avLst/>
          </a:prstGeom>
          <a:solidFill>
            <a:srgbClr val="07B085">
              <a:alpha val="0"/>
            </a:srgbClr>
          </a:solidFill>
          <a:ln cap="flat">
            <a:noFill/>
          </a:ln>
        </p:spPr>
        <p:txBody>
          <a:bodyPr vert="horz" wrap="square" lIns="91440" tIns="45720" rIns="91440" bIns="45720" anchor="t" anchorCtr="0" compatLnSpc="1">
            <a:spAutoFit/>
          </a:bodyPr>
          <a:lstStyle/>
          <a:p>
            <a:pPr marL="0" marR="0">
              <a:spcBef>
                <a:spcPts val="0"/>
              </a:spcBef>
              <a:spcAft>
                <a:spcPts val="0"/>
              </a:spcAft>
            </a:pPr>
            <a:r>
              <a:rPr lang="en-GB" sz="1400" b="1" dirty="0">
                <a:effectLst/>
              </a:rPr>
              <a:t>James Miller</a:t>
            </a:r>
          </a:p>
          <a:p>
            <a:pPr marL="0" marR="0">
              <a:spcBef>
                <a:spcPts val="0"/>
              </a:spcBef>
              <a:spcAft>
                <a:spcPts val="0"/>
              </a:spcAft>
            </a:pPr>
            <a:r>
              <a:rPr lang="en-GB" sz="1400" dirty="0">
                <a:effectLst/>
              </a:rPr>
              <a:t>on 07701 233159 or email: james.miller@penna.com </a:t>
            </a:r>
            <a:endParaRPr lang="en-GB" sz="1400" b="0" i="0" u="none" strike="noStrike" kern="1200" cap="none" spc="0" baseline="0" dirty="0">
              <a:uFillTx/>
              <a:ea typeface="Aptos" pitchFamily="34"/>
              <a:cs typeface="Arial" pitchFamily="34"/>
            </a:endParaRPr>
          </a:p>
        </p:txBody>
      </p:sp>
      <p:pic>
        <p:nvPicPr>
          <p:cNvPr id="13" name="Picture 2" descr="Profile photo of Kelly Ridley">
            <a:extLst>
              <a:ext uri="{FF2B5EF4-FFF2-40B4-BE49-F238E27FC236}">
                <a16:creationId xmlns:a16="http://schemas.microsoft.com/office/drawing/2014/main" id="{CE6DCCE4-B98E-5968-D69B-4AF3B264172A}"/>
              </a:ext>
            </a:extLst>
          </p:cNvPr>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a:stretch>
            <a:fillRect/>
          </a:stretch>
        </p:blipFill>
        <p:spPr bwMode="auto">
          <a:xfrm>
            <a:off x="1159740" y="6675589"/>
            <a:ext cx="1436123" cy="1436123"/>
          </a:xfrm>
          <a:prstGeom prst="round2Diag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C76F369-4127-7F4A-AB5B-63584BFDF2A5}"/>
              </a:ext>
            </a:extLst>
          </p:cNvPr>
          <p:cNvPicPr>
            <a:picLocks noChangeAspect="1"/>
          </p:cNvPicPr>
          <p:nvPr/>
        </p:nvPicPr>
        <p:blipFill>
          <a:blip r:embed="rId6">
            <a:grayscl/>
          </a:blip>
          <a:stretch>
            <a:fillRect/>
          </a:stretch>
        </p:blipFill>
        <p:spPr>
          <a:xfrm>
            <a:off x="5644145" y="6675590"/>
            <a:ext cx="1436122" cy="1436122"/>
          </a:xfrm>
          <a:prstGeom prst="round2Diag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6629617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53C7-B908-7ED8-30B2-3D8345E0DF9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17A778-4D70-C707-CCAE-F92BFD59CA18}"/>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TextBox 95">
            <a:extLst>
              <a:ext uri="{FF2B5EF4-FFF2-40B4-BE49-F238E27FC236}">
                <a16:creationId xmlns:a16="http://schemas.microsoft.com/office/drawing/2014/main" id="{2FC4C2CB-6238-1ACD-E455-21147FF5E69B}"/>
              </a:ext>
            </a:extLst>
          </p:cNvPr>
          <p:cNvSpPr txBox="1"/>
          <p:nvPr/>
        </p:nvSpPr>
        <p:spPr>
          <a:xfrm>
            <a:off x="449474" y="973832"/>
            <a:ext cx="3082895"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Job</a:t>
            </a:r>
            <a:r>
              <a:rPr lang="en-GB" sz="3200" b="1" dirty="0">
                <a:solidFill>
                  <a:srgbClr val="E13EAF"/>
                </a:solidFill>
                <a:latin typeface="Aptos" panose="020B0004020202020204" pitchFamily="34" charset="0"/>
                <a:cs typeface="Arial" panose="020B0604020202020204" pitchFamily="34" charset="0"/>
              </a:rPr>
              <a:t> </a:t>
            </a:r>
            <a:r>
              <a:rPr lang="en-GB" sz="3200" b="1" dirty="0">
                <a:solidFill>
                  <a:srgbClr val="6CC4E1"/>
                </a:solidFill>
                <a:latin typeface="Aptos" panose="020B0004020202020204" pitchFamily="34" charset="0"/>
                <a:cs typeface="Arial" panose="020B0604020202020204" pitchFamily="34" charset="0"/>
              </a:rPr>
              <a:t>Description</a:t>
            </a:r>
          </a:p>
        </p:txBody>
      </p:sp>
      <p:graphicFrame>
        <p:nvGraphicFramePr>
          <p:cNvPr id="2" name="Table 1">
            <a:extLst>
              <a:ext uri="{FF2B5EF4-FFF2-40B4-BE49-F238E27FC236}">
                <a16:creationId xmlns:a16="http://schemas.microsoft.com/office/drawing/2014/main" id="{C082B2BB-0148-256B-557C-DF62AE5C7557}"/>
              </a:ext>
            </a:extLst>
          </p:cNvPr>
          <p:cNvGraphicFramePr>
            <a:graphicFrameLocks noGrp="1"/>
          </p:cNvGraphicFramePr>
          <p:nvPr>
            <p:extLst>
              <p:ext uri="{D42A27DB-BD31-4B8C-83A1-F6EECF244321}">
                <p14:modId xmlns:p14="http://schemas.microsoft.com/office/powerpoint/2010/main" val="3974984848"/>
              </p:ext>
            </p:extLst>
          </p:nvPr>
        </p:nvGraphicFramePr>
        <p:xfrm>
          <a:off x="449474" y="1771967"/>
          <a:ext cx="3770101" cy="2636566"/>
        </p:xfrm>
        <a:graphic>
          <a:graphicData uri="http://schemas.openxmlformats.org/drawingml/2006/table">
            <a:tbl>
              <a:tblPr firstRow="1" firstCol="1" bandRow="1">
                <a:tableStyleId>{616DA210-FB5B-4158-B5E0-FEB733F419BA}</a:tableStyleId>
              </a:tblPr>
              <a:tblGrid>
                <a:gridCol w="3770101">
                  <a:extLst>
                    <a:ext uri="{9D8B030D-6E8A-4147-A177-3AD203B41FA5}">
                      <a16:colId xmlns:a16="http://schemas.microsoft.com/office/drawing/2014/main" val="4258042694"/>
                    </a:ext>
                  </a:extLst>
                </a:gridCol>
              </a:tblGrid>
              <a:tr h="454025">
                <a:tc>
                  <a:txBody>
                    <a:bodyPr/>
                    <a:lstStyle/>
                    <a:p>
                      <a:pPr>
                        <a:buNone/>
                      </a:pPr>
                      <a:r>
                        <a:rPr lang="en-GB" sz="1200" dirty="0">
                          <a:effectLst/>
                        </a:rPr>
                        <a:t>Job Title: </a:t>
                      </a:r>
                    </a:p>
                    <a:p>
                      <a:pPr marL="0" indent="0">
                        <a:buNone/>
                      </a:pPr>
                      <a:r>
                        <a:rPr lang="en-GB" sz="1200" b="0">
                          <a:effectLst/>
                        </a:rPr>
                        <a:t>Director of Governance &amp; Assurance</a:t>
                      </a:r>
                    </a:p>
                    <a:p>
                      <a:pPr marL="0" indent="0">
                        <a:buNone/>
                      </a:pPr>
                      <a:endParaRPr lang="en-GB" sz="1200" b="0" dirty="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rgbClr val="CFC7C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6381664"/>
                  </a:ext>
                </a:extLst>
              </a:tr>
              <a:tr h="454025">
                <a:tc>
                  <a:txBody>
                    <a:bodyPr/>
                    <a:lstStyle/>
                    <a:p>
                      <a:pPr>
                        <a:buNone/>
                      </a:pPr>
                      <a:r>
                        <a:rPr lang="en-GB" sz="1200" b="1" dirty="0">
                          <a:effectLst/>
                        </a:rPr>
                        <a:t>Line Manager: </a:t>
                      </a:r>
                    </a:p>
                    <a:p>
                      <a:pPr>
                        <a:buNone/>
                      </a:pPr>
                      <a:r>
                        <a:rPr lang="en-GB" sz="1200" b="0" dirty="0">
                          <a:effectLst/>
                        </a:rPr>
                        <a:t>CEO</a:t>
                      </a:r>
                    </a:p>
                    <a:p>
                      <a:pPr>
                        <a:buNone/>
                      </a:pPr>
                      <a:endParaRPr lang="en-GB" sz="1200" b="0" dirty="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ap="flat" cmpd="sng" algn="ctr">
                      <a:solidFill>
                        <a:srgbClr val="CFC7C5"/>
                      </a:solidFill>
                      <a:prstDash val="solid"/>
                      <a:round/>
                      <a:headEnd type="none" w="med" len="med"/>
                      <a:tailEnd type="none" w="med" len="med"/>
                    </a:lnT>
                    <a:lnB w="12700" cap="flat" cmpd="sng" algn="ctr">
                      <a:solidFill>
                        <a:srgbClr val="CFC7C5"/>
                      </a:solidFill>
                      <a:prstDash val="solid"/>
                      <a:round/>
                      <a:headEnd type="none" w="med" len="med"/>
                      <a:tailEnd type="none" w="med" len="med"/>
                    </a:lnB>
                    <a:lnTlToBr w="12700" cmpd="sng">
                      <a:noFill/>
                      <a:prstDash val="solid"/>
                    </a:lnTlToBr>
                    <a:lnBlToTr w="12700" cmpd="sng">
                      <a:noFill/>
                      <a:prstDash val="solid"/>
                    </a:lnBlToTr>
                    <a:solidFill>
                      <a:srgbClr val="125169">
                        <a:alpha val="20000"/>
                      </a:srgbClr>
                    </a:solidFill>
                  </a:tcPr>
                </a:tc>
                <a:extLst>
                  <a:ext uri="{0D108BD9-81ED-4DB2-BD59-A6C34878D82A}">
                    <a16:rowId xmlns:a16="http://schemas.microsoft.com/office/drawing/2014/main" val="3752793449"/>
                  </a:ext>
                </a:extLst>
              </a:tr>
              <a:tr h="239395">
                <a:tc>
                  <a:txBody>
                    <a:bodyPr/>
                    <a:lstStyle/>
                    <a:p>
                      <a:pPr>
                        <a:buNone/>
                      </a:pPr>
                      <a:r>
                        <a:rPr lang="en-GB" sz="1200" dirty="0">
                          <a:effectLst/>
                        </a:rPr>
                        <a:t>Department: </a:t>
                      </a:r>
                    </a:p>
                    <a:p>
                      <a:pPr>
                        <a:buNone/>
                      </a:pPr>
                      <a:r>
                        <a:rPr lang="en-GB" sz="1200" b="0" kern="1200" dirty="0">
                          <a:solidFill>
                            <a:schemeClr val="tx1"/>
                          </a:solidFill>
                          <a:effectLst/>
                          <a:latin typeface="+mn-lt"/>
                          <a:ea typeface="+mn-ea"/>
                          <a:cs typeface="+mn-cs"/>
                        </a:rPr>
                        <a:t>Executive</a:t>
                      </a:r>
                    </a:p>
                    <a:p>
                      <a:pPr>
                        <a:buNone/>
                      </a:pPr>
                      <a:endParaRPr lang="en-GB" sz="1200" b="0" dirty="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ap="flat" cmpd="sng" algn="ctr">
                      <a:solidFill>
                        <a:srgbClr val="CFC7C5"/>
                      </a:solidFill>
                      <a:prstDash val="solid"/>
                      <a:round/>
                      <a:headEnd type="none" w="med" len="med"/>
                      <a:tailEnd type="none" w="med" len="med"/>
                    </a:lnT>
                    <a:lnB w="12700" cap="flat" cmpd="sng" algn="ctr">
                      <a:solidFill>
                        <a:srgbClr val="CFC7C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119640"/>
                  </a:ext>
                </a:extLst>
              </a:tr>
              <a:tr h="239395">
                <a:tc>
                  <a:txBody>
                    <a:bodyPr/>
                    <a:lstStyle/>
                    <a:p>
                      <a:pPr>
                        <a:buNone/>
                      </a:pPr>
                      <a:r>
                        <a:rPr lang="en-GB" sz="1200" dirty="0">
                          <a:effectLst/>
                        </a:rPr>
                        <a:t>Location:</a:t>
                      </a:r>
                    </a:p>
                    <a:p>
                      <a:pPr>
                        <a:buNone/>
                      </a:pPr>
                      <a:r>
                        <a:rPr lang="en-GB" sz="1200" b="0" dirty="0">
                          <a:effectLst/>
                        </a:rPr>
                        <a:t>Birmingham</a:t>
                      </a:r>
                      <a:endParaRPr lang="en-GB" sz="1200" b="0" dirty="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2700" cap="flat" cmpd="sng" algn="ctr">
                      <a:solidFill>
                        <a:srgbClr val="CFC7C5"/>
                      </a:solidFill>
                      <a:prstDash val="solid"/>
                      <a:round/>
                      <a:headEnd type="none" w="med" len="med"/>
                      <a:tailEnd type="none" w="med" len="med"/>
                    </a:lnT>
                    <a:lnB w="12700" cap="flat" cmpd="sng" algn="ctr">
                      <a:solidFill>
                        <a:srgbClr val="CFC7C5"/>
                      </a:solidFill>
                      <a:prstDash val="solid"/>
                      <a:round/>
                      <a:headEnd type="none" w="med" len="med"/>
                      <a:tailEnd type="none" w="med" len="med"/>
                    </a:lnB>
                    <a:lnTlToBr w="12700" cmpd="sng">
                      <a:noFill/>
                      <a:prstDash val="solid"/>
                    </a:lnTlToBr>
                    <a:lnBlToTr w="12700" cmpd="sng">
                      <a:noFill/>
                      <a:prstDash val="solid"/>
                    </a:lnBlToTr>
                    <a:solidFill>
                      <a:srgbClr val="125169">
                        <a:alpha val="20000"/>
                      </a:srgbClr>
                    </a:solidFill>
                  </a:tcPr>
                </a:tc>
                <a:extLst>
                  <a:ext uri="{0D108BD9-81ED-4DB2-BD59-A6C34878D82A}">
                    <a16:rowId xmlns:a16="http://schemas.microsoft.com/office/drawing/2014/main" val="1991756129"/>
                  </a:ext>
                </a:extLst>
              </a:tr>
              <a:tr h="624886">
                <a:tc>
                  <a:txBody>
                    <a:bodyPr/>
                    <a:lstStyle/>
                    <a:p>
                      <a:pPr>
                        <a:buNone/>
                      </a:pPr>
                      <a:r>
                        <a:rPr lang="en-GB" sz="1200" dirty="0">
                          <a:effectLst/>
                        </a:rPr>
                        <a:t>Flexible Working: </a:t>
                      </a:r>
                      <a:r>
                        <a:rPr lang="en-GB" sz="1200" b="0" dirty="0">
                          <a:effectLst/>
                        </a:rPr>
                        <a:t>Full time</a:t>
                      </a:r>
                    </a:p>
                    <a:p>
                      <a:pPr>
                        <a:buNone/>
                      </a:pPr>
                      <a:r>
                        <a:rPr lang="en-GB" sz="1200" dirty="0">
                          <a:effectLst/>
                        </a:rPr>
                        <a:t>Contract: </a:t>
                      </a:r>
                      <a:r>
                        <a:rPr lang="en-GB" sz="1200" b="0" dirty="0">
                          <a:effectLst/>
                        </a:rPr>
                        <a:t>Temporary</a:t>
                      </a:r>
                    </a:p>
                    <a:p>
                      <a:pPr>
                        <a:buNone/>
                      </a:pPr>
                      <a:endParaRPr lang="en-GB" sz="1200" b="0" dirty="0">
                        <a:effectLst/>
                      </a:endParaRPr>
                    </a:p>
                  </a:txBody>
                  <a:tcPr marL="68580" marR="68580" marT="0" marB="0" anchor="ctr">
                    <a:lnL w="12700" cmpd="sng">
                      <a:noFill/>
                    </a:lnL>
                    <a:lnR w="12700" cmpd="sng">
                      <a:noFill/>
                    </a:lnR>
                    <a:lnT w="12700" cap="flat" cmpd="sng" algn="ctr">
                      <a:solidFill>
                        <a:srgbClr val="CFC7C5"/>
                      </a:solidFill>
                      <a:prstDash val="solid"/>
                      <a:round/>
                      <a:headEnd type="none" w="med" len="med"/>
                      <a:tailEnd type="none" w="med" len="med"/>
                    </a:lnT>
                    <a:lnB w="12700" cap="flat" cmpd="sng" algn="ctr">
                      <a:solidFill>
                        <a:srgbClr val="CFC7C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324267"/>
                  </a:ext>
                </a:extLst>
              </a:tr>
            </a:tbl>
          </a:graphicData>
        </a:graphic>
      </p:graphicFrame>
      <p:sp>
        <p:nvSpPr>
          <p:cNvPr id="3" name="TextBox 2">
            <a:extLst>
              <a:ext uri="{FF2B5EF4-FFF2-40B4-BE49-F238E27FC236}">
                <a16:creationId xmlns:a16="http://schemas.microsoft.com/office/drawing/2014/main" id="{332D65AE-ABF1-F2C5-2881-0C1B0C204641}"/>
              </a:ext>
            </a:extLst>
          </p:cNvPr>
          <p:cNvSpPr txBox="1"/>
          <p:nvPr/>
        </p:nvSpPr>
        <p:spPr>
          <a:xfrm>
            <a:off x="449474" y="4576037"/>
            <a:ext cx="3863258" cy="4093428"/>
          </a:xfrm>
          <a:prstGeom prst="rect">
            <a:avLst/>
          </a:prstGeom>
          <a:noFill/>
          <a:ln cap="flat">
            <a:noFill/>
          </a:ln>
        </p:spPr>
        <p:txBody>
          <a:bodyPr vert="horz" wrap="square" lIns="91440" tIns="45720" rIns="91440" bIns="45720" anchor="t" anchorCtr="0" compatLnSpc="1">
            <a:spAutoFit/>
          </a:bodyPr>
          <a:lstStyle/>
          <a:p>
            <a:r>
              <a:rPr lang="en-GB" sz="1300" b="1" dirty="0"/>
              <a:t>Job Purpose </a:t>
            </a:r>
          </a:p>
          <a:p>
            <a:endParaRPr lang="en-GB" sz="1300" dirty="0"/>
          </a:p>
          <a:p>
            <a:r>
              <a:rPr lang="en-GB" sz="1300" dirty="0"/>
              <a:t>The Gambling Commission (the Commission) Director of Governance &amp; Assurance is responsible for leading the delivery and continuous improvement of the Commission’s governance, risk and assurance, information management and complaints framework and practices. Ensuring robust systems are in place to support effective decision-making, management of risk, transparency and accountability. </a:t>
            </a:r>
          </a:p>
          <a:p>
            <a:endParaRPr lang="en-GB" sz="1300" dirty="0"/>
          </a:p>
          <a:p>
            <a:r>
              <a:rPr lang="en-GB" sz="1300" dirty="0"/>
              <a:t>Leading a small team of experts to collaborate across the Commission, Board and wider government to embed a strong governance, risk and assurance culture. This role will play a critical role in maintaining the integrity and effectiveness of the Commission Board, Committees and Executive team. Providing expert advice and guidance to oversee management of all governance forums. </a:t>
            </a:r>
          </a:p>
        </p:txBody>
      </p:sp>
      <p:sp>
        <p:nvSpPr>
          <p:cNvPr id="6" name="TextBox 5">
            <a:extLst>
              <a:ext uri="{FF2B5EF4-FFF2-40B4-BE49-F238E27FC236}">
                <a16:creationId xmlns:a16="http://schemas.microsoft.com/office/drawing/2014/main" id="{AB291BD5-53DB-8295-A006-2ECF460398E6}"/>
              </a:ext>
            </a:extLst>
          </p:cNvPr>
          <p:cNvSpPr txBox="1"/>
          <p:nvPr/>
        </p:nvSpPr>
        <p:spPr>
          <a:xfrm>
            <a:off x="4609858" y="1754321"/>
            <a:ext cx="3770101" cy="7294305"/>
          </a:xfrm>
          <a:prstGeom prst="rect">
            <a:avLst/>
          </a:prstGeom>
          <a:noFill/>
          <a:ln cap="flat">
            <a:noFill/>
          </a:ln>
        </p:spPr>
        <p:txBody>
          <a:bodyPr vert="horz" wrap="square" lIns="91440" tIns="45720" rIns="91440" bIns="45720" anchor="t" anchorCtr="0" compatLnSpc="1">
            <a:spAutoFit/>
          </a:bodyPr>
          <a:lstStyle/>
          <a:p>
            <a:r>
              <a:rPr lang="en-GB" sz="1300" b="1" dirty="0"/>
              <a:t>Key Responsibilities</a:t>
            </a:r>
          </a:p>
          <a:p>
            <a:endParaRPr lang="en-GB" sz="1300" dirty="0"/>
          </a:p>
          <a:p>
            <a:pPr marL="285750" indent="-285750">
              <a:buFont typeface="Arial" panose="020B0604020202020204" pitchFamily="34" charset="0"/>
              <a:buChar char="•"/>
            </a:pPr>
            <a:r>
              <a:rPr lang="en-GB" sz="1300" dirty="0"/>
              <a:t>Lead the Governance Team, ensuring efficient and effective operation for the Commission, including oversight of whistleblowing arrangements, organisational conduct frameworks (such as declarations of interest and gifts and hospitality), and effective engagement with Internal Audit.</a:t>
            </a:r>
          </a:p>
          <a:p>
            <a:endParaRPr lang="en-GB" sz="1300" dirty="0"/>
          </a:p>
          <a:p>
            <a:pPr marL="285750" indent="-285750">
              <a:buFont typeface="Arial" panose="020B0604020202020204" pitchFamily="34" charset="0"/>
              <a:buChar char="•"/>
            </a:pPr>
            <a:r>
              <a:rPr lang="en-GB" sz="1300" dirty="0"/>
              <a:t>Development and continuous improvement of the governance, risk and assurance and information management and complaints frameworks and practices, including ensuring robust handling of complaints and concerns, and alignment with best practice in transparency and accountability.</a:t>
            </a:r>
          </a:p>
          <a:p>
            <a:endParaRPr lang="en-GB" sz="1300" dirty="0"/>
          </a:p>
          <a:p>
            <a:pPr marL="285750" indent="-285750">
              <a:buFont typeface="Arial" panose="020B0604020202020204" pitchFamily="34" charset="0"/>
              <a:buChar char="•"/>
            </a:pPr>
            <a:r>
              <a:rPr lang="en-GB" sz="1300" dirty="0"/>
              <a:t>Ensure the Board operates within the principles of code for government functions, and that relevant statutory, regulatory and sponsor department expectations are met.</a:t>
            </a:r>
          </a:p>
          <a:p>
            <a:endParaRPr lang="en-GB" sz="1300" dirty="0"/>
          </a:p>
          <a:p>
            <a:pPr marL="285750" indent="-285750">
              <a:buFont typeface="Arial" panose="020B0604020202020204" pitchFamily="34" charset="0"/>
              <a:buChar char="•"/>
            </a:pPr>
            <a:r>
              <a:rPr lang="en-GB" sz="1300" dirty="0"/>
              <a:t>Adviser to Board and Executive team on complex governance issues to comply with statutory obligations, government requirements and best practice, including the management of conduct, conflicts of interest and significant governance risks.</a:t>
            </a:r>
          </a:p>
          <a:p>
            <a:endParaRPr lang="en-GB" sz="1300" dirty="0"/>
          </a:p>
          <a:p>
            <a:pPr marL="285750" indent="-285750">
              <a:buFont typeface="Arial" panose="020B0604020202020204" pitchFamily="34" charset="0"/>
              <a:buChar char="•"/>
            </a:pPr>
            <a:r>
              <a:rPr lang="en-GB" sz="1300" dirty="0"/>
              <a:t>Building and maintaining influential relationships with senior stakeholders in the Commission, particularly with the Executive team and the Board, and externally with DCMS on governance matters.</a:t>
            </a:r>
          </a:p>
          <a:p>
            <a:pPr marL="285750" lvl="0" indent="-285750">
              <a:buFont typeface="Arial" panose="020B0604020202020204" pitchFamily="34" charset="0"/>
              <a:buChar char="•"/>
            </a:pPr>
            <a:endParaRPr lang="en-GB" sz="1300" dirty="0"/>
          </a:p>
        </p:txBody>
      </p:sp>
      <p:sp>
        <p:nvSpPr>
          <p:cNvPr id="8" name="TextBox 7">
            <a:extLst>
              <a:ext uri="{FF2B5EF4-FFF2-40B4-BE49-F238E27FC236}">
                <a16:creationId xmlns:a16="http://schemas.microsoft.com/office/drawing/2014/main" id="{309BD485-C8C0-1621-0ED9-6335836FF3D0}"/>
              </a:ext>
            </a:extLst>
          </p:cNvPr>
          <p:cNvSpPr txBox="1"/>
          <p:nvPr/>
        </p:nvSpPr>
        <p:spPr>
          <a:xfrm>
            <a:off x="8582025" y="1907177"/>
            <a:ext cx="3770101" cy="5493812"/>
          </a:xfrm>
          <a:prstGeom prst="rect">
            <a:avLst/>
          </a:prstGeom>
          <a:noFill/>
          <a:ln cap="flat">
            <a:noFill/>
          </a:ln>
        </p:spPr>
        <p:txBody>
          <a:bodyPr vert="horz" wrap="square" lIns="91440" tIns="45720" rIns="91440" bIns="45720" anchor="t" anchorCtr="0" compatLnSpc="1">
            <a:spAutoFit/>
          </a:bodyPr>
          <a:lstStyle/>
          <a:p>
            <a:endParaRPr lang="en-GB" sz="1300" dirty="0"/>
          </a:p>
          <a:p>
            <a:pPr marL="285750" indent="-285750">
              <a:buFont typeface="Arial" panose="020B0604020202020204" pitchFamily="34" charset="0"/>
              <a:buChar char="•"/>
            </a:pPr>
            <a:r>
              <a:rPr lang="en-GB" sz="1300" dirty="0"/>
              <a:t>Leading the annual effectiveness review of Board and Committees in line with corporate governance framework and proposing and overseeing ongoing support and development, drawing on internal and external assurance and feedback where appropriate.</a:t>
            </a:r>
          </a:p>
          <a:p>
            <a:endParaRPr lang="en-GB" sz="1300" dirty="0"/>
          </a:p>
          <a:p>
            <a:pPr marL="285750" indent="-285750">
              <a:buFont typeface="Arial" panose="020B0604020202020204" pitchFamily="34" charset="0"/>
              <a:buChar char="•"/>
            </a:pPr>
            <a:r>
              <a:rPr lang="en-GB" sz="1300" dirty="0"/>
              <a:t>Lead the risk and assurance team to continuously improve the Commission’s risk management framework and policies. To assess and prioritise current and emerging risks, providing reports on risk exposure, trends and mitigation, and ensuring effective coordination with Internal Audit and other assurance providers.</a:t>
            </a:r>
          </a:p>
          <a:p>
            <a:endParaRPr lang="en-GB" sz="1300" dirty="0"/>
          </a:p>
          <a:p>
            <a:pPr marL="285750" indent="-285750">
              <a:buFont typeface="Arial" panose="020B0604020202020204" pitchFamily="34" charset="0"/>
              <a:buChar char="•"/>
            </a:pPr>
            <a:r>
              <a:rPr lang="en-GB" sz="1300" dirty="0"/>
              <a:t>Support the delivery of the Corporate Strategy and help to create a great place to work.</a:t>
            </a:r>
          </a:p>
          <a:p>
            <a:endParaRPr lang="en-GB" sz="1300" dirty="0"/>
          </a:p>
          <a:p>
            <a:pPr marL="285750" indent="-285750">
              <a:buFont typeface="Arial" panose="020B0604020202020204" pitchFamily="34" charset="0"/>
              <a:buChar char="•"/>
            </a:pPr>
            <a:r>
              <a:rPr lang="en-GB" sz="1300" dirty="0"/>
              <a:t>You will also assume the role of Data Protection Officer, with accountability for ensuring compliance with data protection legislation and advising the organisation on related risks and obligations.</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endParaRPr lang="en-GB" sz="1300" dirty="0"/>
          </a:p>
        </p:txBody>
      </p:sp>
      <p:sp>
        <p:nvSpPr>
          <p:cNvPr id="11" name="TextBox 10">
            <a:extLst>
              <a:ext uri="{FF2B5EF4-FFF2-40B4-BE49-F238E27FC236}">
                <a16:creationId xmlns:a16="http://schemas.microsoft.com/office/drawing/2014/main" id="{7B5B4073-38F3-EFAA-7D41-BD1AEE32DA6F}"/>
              </a:ext>
            </a:extLst>
          </p:cNvPr>
          <p:cNvSpPr txBox="1"/>
          <p:nvPr/>
        </p:nvSpPr>
        <p:spPr>
          <a:xfrm>
            <a:off x="8882743" y="7159867"/>
            <a:ext cx="3671449" cy="1492716"/>
          </a:xfrm>
          <a:prstGeom prst="rect">
            <a:avLst/>
          </a:prstGeom>
          <a:noFill/>
        </p:spPr>
        <p:txBody>
          <a:bodyPr wrap="square" rtlCol="0">
            <a:spAutoFit/>
          </a:bodyPr>
          <a:lstStyle/>
          <a:p>
            <a:r>
              <a:rPr lang="en-GB" sz="1300" dirty="0"/>
              <a:t>This role is on the National Lottery prohibited list.</a:t>
            </a:r>
          </a:p>
          <a:p>
            <a:endParaRPr lang="en-GB" sz="1300" dirty="0"/>
          </a:p>
          <a:p>
            <a:r>
              <a:rPr lang="en-GB" sz="1300" i="1" dirty="0"/>
              <a:t>The above does not constitute an exhaustive list of duties. The post holder may be required to perform any reasonable tasks commensurate with the level of responsibility at the request of their Manager. </a:t>
            </a:r>
          </a:p>
        </p:txBody>
      </p:sp>
    </p:spTree>
    <p:extLst>
      <p:ext uri="{BB962C8B-B14F-4D97-AF65-F5344CB8AC3E}">
        <p14:creationId xmlns:p14="http://schemas.microsoft.com/office/powerpoint/2010/main" val="349969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FE86-37B1-329D-8037-743D8AF1402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6E41D6-EDCC-D10D-77DD-76BC52E252CD}"/>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66B9CA40-0EC1-9945-DDA8-E2557C45F635}"/>
              </a:ext>
            </a:extLst>
          </p:cNvPr>
          <p:cNvSpPr txBox="1"/>
          <p:nvPr/>
        </p:nvSpPr>
        <p:spPr>
          <a:xfrm>
            <a:off x="527694" y="969477"/>
            <a:ext cx="4037259" cy="584775"/>
          </a:xfrm>
          <a:prstGeom prst="rect">
            <a:avLst/>
          </a:prstGeom>
          <a:noFill/>
        </p:spPr>
        <p:txBody>
          <a:bodyPr wrap="none" rtlCol="0">
            <a:spAutoFit/>
          </a:bodyPr>
          <a:lstStyle/>
          <a:p>
            <a:r>
              <a:rPr lang="en-GB" sz="3200" b="1" dirty="0">
                <a:solidFill>
                  <a:srgbClr val="6CC4E1"/>
                </a:solidFill>
                <a:latin typeface="Aptos" panose="020B0004020202020204" pitchFamily="34" charset="0"/>
                <a:cs typeface="Arial" panose="020B0604020202020204" pitchFamily="34" charset="0"/>
              </a:rPr>
              <a:t>Person Specification</a:t>
            </a:r>
          </a:p>
        </p:txBody>
      </p:sp>
      <p:graphicFrame>
        <p:nvGraphicFramePr>
          <p:cNvPr id="6" name="Table 5">
            <a:extLst>
              <a:ext uri="{FF2B5EF4-FFF2-40B4-BE49-F238E27FC236}">
                <a16:creationId xmlns:a16="http://schemas.microsoft.com/office/drawing/2014/main" id="{9EEFBC62-2014-8094-4EB7-D8CB2A743503}"/>
              </a:ext>
            </a:extLst>
          </p:cNvPr>
          <p:cNvGraphicFramePr>
            <a:graphicFrameLocks noGrp="1"/>
          </p:cNvGraphicFramePr>
          <p:nvPr>
            <p:extLst>
              <p:ext uri="{D42A27DB-BD31-4B8C-83A1-F6EECF244321}">
                <p14:modId xmlns:p14="http://schemas.microsoft.com/office/powerpoint/2010/main" val="3984002596"/>
              </p:ext>
            </p:extLst>
          </p:nvPr>
        </p:nvGraphicFramePr>
        <p:xfrm>
          <a:off x="527694" y="1886942"/>
          <a:ext cx="11398695" cy="6141720"/>
        </p:xfrm>
        <a:graphic>
          <a:graphicData uri="http://schemas.openxmlformats.org/drawingml/2006/table">
            <a:tbl>
              <a:tblPr firstRow="1" bandRow="1">
                <a:tableStyleId>{5C22544A-7EE6-4342-B048-85BDC9FD1C3A}</a:tableStyleId>
              </a:tblPr>
              <a:tblGrid>
                <a:gridCol w="5716352">
                  <a:extLst>
                    <a:ext uri="{9D8B030D-6E8A-4147-A177-3AD203B41FA5}">
                      <a16:colId xmlns:a16="http://schemas.microsoft.com/office/drawing/2014/main" val="1988073376"/>
                    </a:ext>
                  </a:extLst>
                </a:gridCol>
                <a:gridCol w="5682343">
                  <a:extLst>
                    <a:ext uri="{9D8B030D-6E8A-4147-A177-3AD203B41FA5}">
                      <a16:colId xmlns:a16="http://schemas.microsoft.com/office/drawing/2014/main" val="2983689531"/>
                    </a:ext>
                  </a:extLst>
                </a:gridCol>
              </a:tblGrid>
              <a:tr h="205106">
                <a:tc>
                  <a:txBody>
                    <a:bodyPr/>
                    <a:lstStyle/>
                    <a:p>
                      <a:pPr algn="ctr"/>
                      <a:r>
                        <a:rPr lang="en-GB" dirty="0"/>
                        <a:t>Essential </a:t>
                      </a:r>
                    </a:p>
                  </a:txBody>
                  <a:tcPr/>
                </a:tc>
                <a:tc>
                  <a:txBody>
                    <a:bodyPr/>
                    <a:lstStyle/>
                    <a:p>
                      <a:pPr algn="ctr"/>
                      <a:r>
                        <a:rPr lang="en-GB" dirty="0"/>
                        <a:t>Desirable</a:t>
                      </a:r>
                    </a:p>
                  </a:txBody>
                  <a:tcPr/>
                </a:tc>
                <a:extLst>
                  <a:ext uri="{0D108BD9-81ED-4DB2-BD59-A6C34878D82A}">
                    <a16:rowId xmlns:a16="http://schemas.microsoft.com/office/drawing/2014/main" val="2828908314"/>
                  </a:ext>
                </a:extLst>
              </a:tr>
              <a:tr h="421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Proven experience of leading a corporate governance function ideally in a government or public sector setting, including working with Boards and </a:t>
                      </a:r>
                      <a:r>
                        <a:rPr lang="en-GB" sz="1300"/>
                        <a:t>Executive teams on complex governance matters. </a:t>
                      </a:r>
                    </a:p>
                    <a:p>
                      <a:endParaRPr lang="en-GB" sz="1300" dirty="0"/>
                    </a:p>
                  </a:txBody>
                  <a:tcPr/>
                </a:tc>
                <a:tc>
                  <a:txBody>
                    <a:bodyPr/>
                    <a:lstStyle/>
                    <a:p>
                      <a:r>
                        <a:rPr lang="en-GB" sz="1300" dirty="0"/>
                        <a:t>Experience of working with Government function handbook and functional standards </a:t>
                      </a:r>
                    </a:p>
                    <a:p>
                      <a:endParaRPr lang="en-GB" sz="1300" dirty="0"/>
                    </a:p>
                  </a:txBody>
                  <a:tcPr/>
                </a:tc>
                <a:extLst>
                  <a:ext uri="{0D108BD9-81ED-4DB2-BD59-A6C34878D82A}">
                    <a16:rowId xmlns:a16="http://schemas.microsoft.com/office/drawing/2014/main" val="3561829155"/>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Experience of Records and Information Management </a:t>
                      </a:r>
                    </a:p>
                    <a:p>
                      <a:endParaRPr lang="en-GB"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Internal Audit Experience</a:t>
                      </a:r>
                    </a:p>
                    <a:p>
                      <a:endParaRPr lang="en-GB" sz="1300" dirty="0"/>
                    </a:p>
                  </a:txBody>
                  <a:tcPr/>
                </a:tc>
                <a:extLst>
                  <a:ext uri="{0D108BD9-81ED-4DB2-BD59-A6C34878D82A}">
                    <a16:rowId xmlns:a16="http://schemas.microsoft.com/office/drawing/2014/main" val="3229736378"/>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Advanced understanding of risk and assurance requirements at a senior level.</a:t>
                      </a:r>
                    </a:p>
                    <a:p>
                      <a:endParaRPr lang="en-GB"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Previous experience working as a Data Protection Officer</a:t>
                      </a:r>
                    </a:p>
                    <a:p>
                      <a:endParaRPr lang="en-GB" sz="1300" dirty="0"/>
                    </a:p>
                  </a:txBody>
                  <a:tcPr/>
                </a:tc>
                <a:extLst>
                  <a:ext uri="{0D108BD9-81ED-4DB2-BD59-A6C34878D82A}">
                    <a16:rowId xmlns:a16="http://schemas.microsoft.com/office/drawing/2014/main" val="785280769"/>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Sound judgement and highly developed diplomacy skills with experience of working with sensitive and confidential information.</a:t>
                      </a:r>
                    </a:p>
                    <a:p>
                      <a:endParaRPr lang="en-GB" sz="130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300" dirty="0"/>
                        <a:t>Experience of supporting and managing portfolio transitions arising from organisational change, with the ability to operate effectively in ambiguous environments </a:t>
                      </a:r>
                    </a:p>
                    <a:p>
                      <a:endParaRPr lang="en-GB" sz="1300" dirty="0"/>
                    </a:p>
                  </a:txBody>
                  <a:tcPr/>
                </a:tc>
                <a:extLst>
                  <a:ext uri="{0D108BD9-81ED-4DB2-BD59-A6C34878D82A}">
                    <a16:rowId xmlns:a16="http://schemas.microsoft.com/office/drawing/2014/main" val="538175773"/>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Strong people leaderships experience with the ability to lead by example and drive a culture of forward- thinking and continuous improvement.</a:t>
                      </a:r>
                    </a:p>
                    <a:p>
                      <a:endParaRPr lang="en-GB"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Experience in Recruitment and Induction of Board Members</a:t>
                      </a:r>
                    </a:p>
                    <a:p>
                      <a:endParaRPr lang="en-GB" sz="1300" dirty="0"/>
                    </a:p>
                  </a:txBody>
                  <a:tcPr/>
                </a:tc>
                <a:extLst>
                  <a:ext uri="{0D108BD9-81ED-4DB2-BD59-A6C34878D82A}">
                    <a16:rowId xmlns:a16="http://schemas.microsoft.com/office/drawing/2014/main" val="4043776999"/>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Embeds inclusion in business strategy, policy and organisational culture.</a:t>
                      </a:r>
                    </a:p>
                    <a:p>
                      <a:endParaRPr lang="en-GB" sz="1300" dirty="0"/>
                    </a:p>
                  </a:txBody>
                  <a:tcPr/>
                </a:tc>
                <a:tc>
                  <a:txBody>
                    <a:bodyPr/>
                    <a:lstStyle/>
                    <a:p>
                      <a:endParaRPr lang="en-GB" sz="1300" dirty="0"/>
                    </a:p>
                  </a:txBody>
                  <a:tcPr/>
                </a:tc>
                <a:extLst>
                  <a:ext uri="{0D108BD9-81ED-4DB2-BD59-A6C34878D82A}">
                    <a16:rowId xmlns:a16="http://schemas.microsoft.com/office/drawing/2014/main" val="3834045841"/>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An excellent communicator, with the ability to adapt style depending on the </a:t>
                      </a:r>
                      <a:r>
                        <a:rPr lang="en-GB" sz="1300" dirty="0"/>
                        <a:t>audience.</a:t>
                      </a:r>
                    </a:p>
                    <a:p>
                      <a:endParaRPr lang="en-GB" sz="1300" dirty="0"/>
                    </a:p>
                  </a:txBody>
                  <a:tcPr/>
                </a:tc>
                <a:tc>
                  <a:txBody>
                    <a:bodyPr/>
                    <a:lstStyle/>
                    <a:p>
                      <a:endParaRPr lang="en-GB" sz="1300" dirty="0"/>
                    </a:p>
                  </a:txBody>
                  <a:tcPr/>
                </a:tc>
                <a:extLst>
                  <a:ext uri="{0D108BD9-81ED-4DB2-BD59-A6C34878D82A}">
                    <a16:rowId xmlns:a16="http://schemas.microsoft.com/office/drawing/2014/main" val="84386921"/>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Able to deliver at pace and manage competing priorities.</a:t>
                      </a:r>
                    </a:p>
                    <a:p>
                      <a:endParaRPr lang="en-GB" sz="1300" dirty="0"/>
                    </a:p>
                  </a:txBody>
                  <a:tcPr/>
                </a:tc>
                <a:tc>
                  <a:txBody>
                    <a:bodyPr/>
                    <a:lstStyle/>
                    <a:p>
                      <a:endParaRPr lang="en-GB" sz="1300" dirty="0"/>
                    </a:p>
                  </a:txBody>
                  <a:tcPr/>
                </a:tc>
                <a:extLst>
                  <a:ext uri="{0D108BD9-81ED-4DB2-BD59-A6C34878D82A}">
                    <a16:rowId xmlns:a16="http://schemas.microsoft.com/office/drawing/2014/main" val="3739691580"/>
                  </a:ext>
                </a:extLst>
              </a:tr>
              <a:tr h="205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Highly collaborative with strong interpersonal skills and the ability to influence and persuade senior internal and external stakeholders.</a:t>
                      </a:r>
                    </a:p>
                    <a:p>
                      <a:endParaRPr lang="en-GB" sz="1300" dirty="0"/>
                    </a:p>
                  </a:txBody>
                  <a:tcPr/>
                </a:tc>
                <a:tc>
                  <a:txBody>
                    <a:bodyPr/>
                    <a:lstStyle/>
                    <a:p>
                      <a:endParaRPr lang="en-GB" sz="1300" dirty="0"/>
                    </a:p>
                  </a:txBody>
                  <a:tcPr/>
                </a:tc>
                <a:extLst>
                  <a:ext uri="{0D108BD9-81ED-4DB2-BD59-A6C34878D82A}">
                    <a16:rowId xmlns:a16="http://schemas.microsoft.com/office/drawing/2014/main" val="3353609952"/>
                  </a:ext>
                </a:extLst>
              </a:tr>
            </a:tbl>
          </a:graphicData>
        </a:graphic>
      </p:graphicFrame>
    </p:spTree>
    <p:extLst>
      <p:ext uri="{BB962C8B-B14F-4D97-AF65-F5344CB8AC3E}">
        <p14:creationId xmlns:p14="http://schemas.microsoft.com/office/powerpoint/2010/main" val="254642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A1AFF3-8AE0-AC08-EEDD-B415FE2E0D89}"/>
              </a:ext>
            </a:extLst>
          </p:cNvPr>
          <p:cNvSpPr/>
          <p:nvPr/>
        </p:nvSpPr>
        <p:spPr>
          <a:xfrm>
            <a:off x="0" y="0"/>
            <a:ext cx="12801600" cy="9601200"/>
          </a:xfrm>
          <a:prstGeom prst="rect">
            <a:avLst/>
          </a:prstGeom>
          <a:solidFill>
            <a:srgbClr val="CFC7C5">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Content Placeholder 4">
            <a:extLst>
              <a:ext uri="{FF2B5EF4-FFF2-40B4-BE49-F238E27FC236}">
                <a16:creationId xmlns:a16="http://schemas.microsoft.com/office/drawing/2014/main" id="{750EBBE2-8ADD-CC8C-9D73-CA8F76EEEAC2}"/>
              </a:ext>
            </a:extLst>
          </p:cNvPr>
          <p:cNvGraphicFramePr>
            <a:graphicFrameLocks noGrp="1"/>
          </p:cNvGraphicFramePr>
          <p:nvPr>
            <p:extLst>
              <p:ext uri="{D42A27DB-BD31-4B8C-83A1-F6EECF244321}">
                <p14:modId xmlns:p14="http://schemas.microsoft.com/office/powerpoint/2010/main" val="1652195236"/>
              </p:ext>
            </p:extLst>
          </p:nvPr>
        </p:nvGraphicFramePr>
        <p:xfrm>
          <a:off x="-1816100" y="1045021"/>
          <a:ext cx="16154400" cy="7324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blue square with white dots&#10;&#10;AI-generated content may be incorrect.">
            <a:extLst>
              <a:ext uri="{FF2B5EF4-FFF2-40B4-BE49-F238E27FC236}">
                <a16:creationId xmlns:a16="http://schemas.microsoft.com/office/drawing/2014/main" id="{35574224-2EED-4AC4-7DEA-E17387539F5B}"/>
              </a:ext>
            </a:extLst>
          </p:cNvPr>
          <p:cNvPicPr>
            <a:picLocks noChangeAspect="1"/>
          </p:cNvPicPr>
          <p:nvPr/>
        </p:nvPicPr>
        <p:blipFill>
          <a:blip r:embed="rId7"/>
          <a:stretch>
            <a:fillRect/>
          </a:stretch>
        </p:blipFill>
        <p:spPr>
          <a:xfrm>
            <a:off x="0" y="8815571"/>
            <a:ext cx="12801600" cy="785630"/>
          </a:xfrm>
          <a:prstGeom prst="rect">
            <a:avLst/>
          </a:prstGeom>
          <a:ln>
            <a:noFill/>
          </a:ln>
        </p:spPr>
      </p:pic>
      <p:sp>
        <p:nvSpPr>
          <p:cNvPr id="15" name="TextBox 14">
            <a:extLst>
              <a:ext uri="{FF2B5EF4-FFF2-40B4-BE49-F238E27FC236}">
                <a16:creationId xmlns:a16="http://schemas.microsoft.com/office/drawing/2014/main" id="{D447FC51-AE0B-FC6A-0B20-0C49CBCEBD0E}"/>
              </a:ext>
            </a:extLst>
          </p:cNvPr>
          <p:cNvSpPr txBox="1"/>
          <p:nvPr/>
        </p:nvSpPr>
        <p:spPr>
          <a:xfrm>
            <a:off x="506549" y="9023720"/>
            <a:ext cx="6492240" cy="369332"/>
          </a:xfrm>
          <a:prstGeom prst="rect">
            <a:avLst/>
          </a:prstGeom>
          <a:noFill/>
        </p:spPr>
        <p:txBody>
          <a:bodyPr wrap="square">
            <a:spAutoFit/>
          </a:bodyPr>
          <a:lstStyle/>
          <a:p>
            <a:r>
              <a:rPr lang="en-GB" sz="1800" u="sng" dirty="0">
                <a:solidFill>
                  <a:schemeClr val="bg1"/>
                </a:solidFill>
                <a:effectLst/>
                <a:latin typeface="Calibri" panose="020F0502020204030204" pitchFamily="34" charset="0"/>
                <a:ea typeface="Aptos" panose="020B0004020202020204" pitchFamily="34" charset="0"/>
                <a:hlinkClick r:id="rId8" tooltip="Original URL: https://www.gamblingcommission.gov.uk/about-us/governanceGroup/organisational-structure. Click or tap if you trust this link.">
                  <a:extLst>
                    <a:ext uri="{A12FA001-AC4F-418D-AE19-62706E023703}">
                      <ahyp:hlinkClr xmlns:ahyp="http://schemas.microsoft.com/office/drawing/2018/hyperlinkcolor" val="tx"/>
                    </a:ext>
                  </a:extLst>
                </a:hlinkClick>
              </a:rPr>
              <a:t>Organisational Structure</a:t>
            </a:r>
            <a:r>
              <a:rPr lang="en-GB" sz="1800" u="sng" dirty="0">
                <a:solidFill>
                  <a:schemeClr val="bg1"/>
                </a:solidFill>
                <a:effectLst/>
                <a:latin typeface="Calibri" panose="020F0502020204030204" pitchFamily="34" charset="0"/>
                <a:ea typeface="Aptos" panose="020B0004020202020204" pitchFamily="34" charset="0"/>
              </a:rPr>
              <a:t> can be found here</a:t>
            </a:r>
            <a:endParaRPr lang="en-GB" dirty="0">
              <a:solidFill>
                <a:schemeClr val="bg1"/>
              </a:solidFill>
            </a:endParaRPr>
          </a:p>
        </p:txBody>
      </p:sp>
    </p:spTree>
    <p:extLst>
      <p:ext uri="{BB962C8B-B14F-4D97-AF65-F5344CB8AC3E}">
        <p14:creationId xmlns:p14="http://schemas.microsoft.com/office/powerpoint/2010/main" val="99926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14465</TotalTime>
  <Words>3816</Words>
  <Application>Microsoft Office PowerPoint</Application>
  <PresentationFormat>A3 Paper (297x420 mm)</PresentationFormat>
  <Paragraphs>273</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Calibri Light</vt:lpstr>
      <vt:lpstr>Source 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Bruna Varante</dc:creator>
  <cp:lastModifiedBy>Raheela Daud</cp:lastModifiedBy>
  <cp:revision>137</cp:revision>
  <dcterms:created xsi:type="dcterms:W3CDTF">2025-06-09T17:00:29Z</dcterms:created>
  <dcterms:modified xsi:type="dcterms:W3CDTF">2026-02-09T15:46:51Z</dcterms:modified>
</cp:coreProperties>
</file>